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7" r:id="rId4"/>
    <p:sldId id="308" r:id="rId5"/>
    <p:sldId id="312" r:id="rId6"/>
    <p:sldId id="299" r:id="rId7"/>
    <p:sldId id="301" r:id="rId8"/>
    <p:sldId id="260" r:id="rId9"/>
    <p:sldId id="322" r:id="rId10"/>
    <p:sldId id="286" r:id="rId11"/>
    <p:sldId id="307" r:id="rId12"/>
    <p:sldId id="285" r:id="rId13"/>
    <p:sldId id="309" r:id="rId14"/>
    <p:sldId id="327" r:id="rId15"/>
    <p:sldId id="316" r:id="rId16"/>
    <p:sldId id="317" r:id="rId17"/>
    <p:sldId id="318" r:id="rId18"/>
    <p:sldId id="314" r:id="rId19"/>
    <p:sldId id="326" r:id="rId20"/>
    <p:sldId id="315" r:id="rId21"/>
    <p:sldId id="305" r:id="rId22"/>
    <p:sldId id="306" r:id="rId23"/>
    <p:sldId id="304" r:id="rId24"/>
    <p:sldId id="303" r:id="rId25"/>
    <p:sldId id="319" r:id="rId26"/>
    <p:sldId id="320" r:id="rId27"/>
    <p:sldId id="321" r:id="rId28"/>
    <p:sldId id="277" r:id="rId29"/>
    <p:sldId id="263" r:id="rId30"/>
    <p:sldId id="264" r:id="rId31"/>
    <p:sldId id="266" r:id="rId32"/>
    <p:sldId id="271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>
        <p:scale>
          <a:sx n="59" d="100"/>
          <a:sy n="59" d="100"/>
        </p:scale>
        <p:origin x="882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EB1574-65A3-4012-B684-26C296B90D3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4650B9-5822-477C-81FF-A10C2B0522CE}">
      <dgm:prSet phldrT="[Texto]"/>
      <dgm:spPr/>
      <dgm:t>
        <a:bodyPr/>
        <a:lstStyle/>
        <a:p>
          <a:r>
            <a:rPr lang="en-US" dirty="0" err="1" smtClean="0"/>
            <a:t>Aproveitamento</a:t>
          </a:r>
          <a:r>
            <a:rPr lang="en-US" dirty="0" smtClean="0"/>
            <a:t> da </a:t>
          </a:r>
          <a:r>
            <a:rPr lang="en-US" dirty="0" err="1" smtClean="0"/>
            <a:t>Energia</a:t>
          </a:r>
          <a:r>
            <a:rPr lang="en-US" dirty="0" smtClean="0"/>
            <a:t> Solar</a:t>
          </a:r>
          <a:endParaRPr lang="en-US" dirty="0"/>
        </a:p>
      </dgm:t>
    </dgm:pt>
    <dgm:pt modelId="{290E108C-E0AF-48F8-B22A-36170F56983B}" type="parTrans" cxnId="{140C0AD2-875E-42D4-9EDD-9BFE171E9FE5}">
      <dgm:prSet/>
      <dgm:spPr/>
      <dgm:t>
        <a:bodyPr/>
        <a:lstStyle/>
        <a:p>
          <a:endParaRPr lang="en-US"/>
        </a:p>
      </dgm:t>
    </dgm:pt>
    <dgm:pt modelId="{F3E3DC9A-F7FF-4F54-9339-227CD5B7806E}" type="sibTrans" cxnId="{140C0AD2-875E-42D4-9EDD-9BFE171E9FE5}">
      <dgm:prSet/>
      <dgm:spPr/>
      <dgm:t>
        <a:bodyPr/>
        <a:lstStyle/>
        <a:p>
          <a:endParaRPr lang="en-US"/>
        </a:p>
      </dgm:t>
    </dgm:pt>
    <dgm:pt modelId="{919CFE57-8CB0-495A-981D-3B7BABADC75A}">
      <dgm:prSet phldrT="[Texto]"/>
      <dgm:spPr/>
      <dgm:t>
        <a:bodyPr/>
        <a:lstStyle/>
        <a:p>
          <a:r>
            <a:rPr lang="en-US" dirty="0" err="1" smtClean="0"/>
            <a:t>Ativo</a:t>
          </a:r>
          <a:endParaRPr lang="en-US" dirty="0"/>
        </a:p>
      </dgm:t>
    </dgm:pt>
    <dgm:pt modelId="{38F359A5-C669-410A-B241-2D4653CAB35D}" type="parTrans" cxnId="{1A5ECA4B-A8D3-46F5-A326-B34D42734971}">
      <dgm:prSet/>
      <dgm:spPr/>
      <dgm:t>
        <a:bodyPr/>
        <a:lstStyle/>
        <a:p>
          <a:endParaRPr lang="en-US"/>
        </a:p>
      </dgm:t>
    </dgm:pt>
    <dgm:pt modelId="{22E43AAC-2B0E-46AE-8FC9-879EB58B54D4}" type="sibTrans" cxnId="{1A5ECA4B-A8D3-46F5-A326-B34D42734971}">
      <dgm:prSet/>
      <dgm:spPr/>
      <dgm:t>
        <a:bodyPr/>
        <a:lstStyle/>
        <a:p>
          <a:endParaRPr lang="en-US"/>
        </a:p>
      </dgm:t>
    </dgm:pt>
    <dgm:pt modelId="{3BE5EE60-8797-4A45-ABCF-C0C3A7378B6F}">
      <dgm:prSet phldrT="[Texto]"/>
      <dgm:spPr/>
      <dgm:t>
        <a:bodyPr/>
        <a:lstStyle/>
        <a:p>
          <a:r>
            <a:rPr lang="en-US" dirty="0" smtClean="0"/>
            <a:t>Solar </a:t>
          </a:r>
          <a:r>
            <a:rPr lang="en-US" dirty="0" err="1" smtClean="0"/>
            <a:t>Térmico</a:t>
          </a:r>
          <a:endParaRPr lang="en-US" dirty="0"/>
        </a:p>
      </dgm:t>
    </dgm:pt>
    <dgm:pt modelId="{2FC5B888-FC89-4D99-AE4C-FDA016469CD5}" type="parTrans" cxnId="{70CCC802-56CA-45B9-8FE2-D2638658966C}">
      <dgm:prSet/>
      <dgm:spPr/>
      <dgm:t>
        <a:bodyPr/>
        <a:lstStyle/>
        <a:p>
          <a:endParaRPr lang="en-US"/>
        </a:p>
      </dgm:t>
    </dgm:pt>
    <dgm:pt modelId="{72404B47-2373-40F1-A5BE-8F905C77C00A}" type="sibTrans" cxnId="{70CCC802-56CA-45B9-8FE2-D2638658966C}">
      <dgm:prSet/>
      <dgm:spPr/>
      <dgm:t>
        <a:bodyPr/>
        <a:lstStyle/>
        <a:p>
          <a:endParaRPr lang="en-US"/>
        </a:p>
      </dgm:t>
    </dgm:pt>
    <dgm:pt modelId="{465B8CB8-6352-4113-92D4-74A7F3A9BEA3}">
      <dgm:prSet phldrT="[Texto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 smtClean="0"/>
            <a:t>Solar </a:t>
          </a:r>
          <a:r>
            <a:rPr lang="en-US" dirty="0" err="1" smtClean="0"/>
            <a:t>Termelétrico</a:t>
          </a:r>
          <a:endParaRPr lang="en-US" dirty="0"/>
        </a:p>
      </dgm:t>
    </dgm:pt>
    <dgm:pt modelId="{30EFDD44-731F-4033-AC1D-3A01A66AF9D2}" type="parTrans" cxnId="{503CF48E-719D-4C54-AB3B-965E54E78232}">
      <dgm:prSet/>
      <dgm:spPr/>
      <dgm:t>
        <a:bodyPr/>
        <a:lstStyle/>
        <a:p>
          <a:endParaRPr lang="en-US"/>
        </a:p>
      </dgm:t>
    </dgm:pt>
    <dgm:pt modelId="{DD43D59B-378B-4D6F-925D-B21DDABA59A3}" type="sibTrans" cxnId="{503CF48E-719D-4C54-AB3B-965E54E78232}">
      <dgm:prSet/>
      <dgm:spPr/>
      <dgm:t>
        <a:bodyPr/>
        <a:lstStyle/>
        <a:p>
          <a:endParaRPr lang="en-US"/>
        </a:p>
      </dgm:t>
    </dgm:pt>
    <dgm:pt modelId="{E826CEF0-17B0-4C1D-B3B1-88E92C6730F1}">
      <dgm:prSet phldrT="[Texto]"/>
      <dgm:spPr/>
      <dgm:t>
        <a:bodyPr/>
        <a:lstStyle/>
        <a:p>
          <a:r>
            <a:rPr lang="en-US" dirty="0" err="1" smtClean="0"/>
            <a:t>Passivo</a:t>
          </a:r>
          <a:endParaRPr lang="en-US" dirty="0"/>
        </a:p>
      </dgm:t>
    </dgm:pt>
    <dgm:pt modelId="{C80EC020-481B-4B12-9193-BF3F8AE3CD52}" type="parTrans" cxnId="{1C60782E-EC49-4C0C-99F6-2D7676574851}">
      <dgm:prSet/>
      <dgm:spPr/>
      <dgm:t>
        <a:bodyPr/>
        <a:lstStyle/>
        <a:p>
          <a:endParaRPr lang="en-US"/>
        </a:p>
      </dgm:t>
    </dgm:pt>
    <dgm:pt modelId="{48B6C8BB-CE9B-4FEB-B7AE-4EFF42111610}" type="sibTrans" cxnId="{1C60782E-EC49-4C0C-99F6-2D7676574851}">
      <dgm:prSet/>
      <dgm:spPr/>
      <dgm:t>
        <a:bodyPr/>
        <a:lstStyle/>
        <a:p>
          <a:endParaRPr lang="en-US"/>
        </a:p>
      </dgm:t>
    </dgm:pt>
    <dgm:pt modelId="{B548C437-488E-4BEB-8598-F7E3F971CB42}">
      <dgm:prSet phldrT="[Texto]"/>
      <dgm:spPr/>
      <dgm:t>
        <a:bodyPr/>
        <a:lstStyle/>
        <a:p>
          <a:r>
            <a:rPr lang="en-US" dirty="0" err="1" smtClean="0"/>
            <a:t>Arquitetura</a:t>
          </a:r>
          <a:r>
            <a:rPr lang="en-US" dirty="0" smtClean="0"/>
            <a:t> </a:t>
          </a:r>
          <a:r>
            <a:rPr lang="en-US" dirty="0" err="1" smtClean="0"/>
            <a:t>Bioclimática</a:t>
          </a:r>
          <a:endParaRPr lang="en-US" dirty="0"/>
        </a:p>
      </dgm:t>
    </dgm:pt>
    <dgm:pt modelId="{873C2576-9D61-4F90-BDD4-8F0CBEBA20B7}" type="parTrans" cxnId="{5337B108-FB9B-4A35-8EEC-0ED64A09D5BD}">
      <dgm:prSet/>
      <dgm:spPr/>
      <dgm:t>
        <a:bodyPr/>
        <a:lstStyle/>
        <a:p>
          <a:endParaRPr lang="en-US"/>
        </a:p>
      </dgm:t>
    </dgm:pt>
    <dgm:pt modelId="{5232A65C-2BCB-4C22-B112-E16C09C6D620}" type="sibTrans" cxnId="{5337B108-FB9B-4A35-8EEC-0ED64A09D5BD}">
      <dgm:prSet/>
      <dgm:spPr/>
      <dgm:t>
        <a:bodyPr/>
        <a:lstStyle/>
        <a:p>
          <a:endParaRPr lang="en-US"/>
        </a:p>
      </dgm:t>
    </dgm:pt>
    <dgm:pt modelId="{D4583E95-573F-41F6-8241-6278302FA6A2}">
      <dgm:prSet phldrT="[Texto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 err="1" smtClean="0"/>
            <a:t>Calha</a:t>
          </a:r>
          <a:r>
            <a:rPr lang="en-US" dirty="0" smtClean="0"/>
            <a:t> </a:t>
          </a:r>
          <a:r>
            <a:rPr lang="en-US" dirty="0" err="1" smtClean="0"/>
            <a:t>Parabólica</a:t>
          </a:r>
          <a:endParaRPr lang="en-US" dirty="0"/>
        </a:p>
      </dgm:t>
    </dgm:pt>
    <dgm:pt modelId="{3CF1CBF7-0267-4A12-8075-9CE004D737BD}" type="parTrans" cxnId="{E630CC08-B66A-47C0-8F92-4478BF7AB26C}">
      <dgm:prSet/>
      <dgm:spPr/>
      <dgm:t>
        <a:bodyPr/>
        <a:lstStyle/>
        <a:p>
          <a:endParaRPr lang="en-US"/>
        </a:p>
      </dgm:t>
    </dgm:pt>
    <dgm:pt modelId="{5D9F18FC-3EBC-4996-A431-884A3B608E57}" type="sibTrans" cxnId="{E630CC08-B66A-47C0-8F92-4478BF7AB26C}">
      <dgm:prSet/>
      <dgm:spPr/>
      <dgm:t>
        <a:bodyPr/>
        <a:lstStyle/>
        <a:p>
          <a:endParaRPr lang="en-US"/>
        </a:p>
      </dgm:t>
    </dgm:pt>
    <dgm:pt modelId="{91D624A2-DC66-4824-8762-0949BFCD8517}">
      <dgm:prSet phldrT="[Texto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 smtClean="0"/>
            <a:t>Torre Solar</a:t>
          </a:r>
          <a:endParaRPr lang="en-US" dirty="0"/>
        </a:p>
      </dgm:t>
    </dgm:pt>
    <dgm:pt modelId="{6717DBB2-03F3-4686-B65B-D619E6837C46}" type="parTrans" cxnId="{E13FC98F-4918-4EA4-8B57-974BE201A4F0}">
      <dgm:prSet/>
      <dgm:spPr/>
      <dgm:t>
        <a:bodyPr/>
        <a:lstStyle/>
        <a:p>
          <a:endParaRPr lang="en-US"/>
        </a:p>
      </dgm:t>
    </dgm:pt>
    <dgm:pt modelId="{11CBCD1E-EBAA-4DED-8A18-7097846E920D}" type="sibTrans" cxnId="{E13FC98F-4918-4EA4-8B57-974BE201A4F0}">
      <dgm:prSet/>
      <dgm:spPr/>
      <dgm:t>
        <a:bodyPr/>
        <a:lstStyle/>
        <a:p>
          <a:endParaRPr lang="en-US"/>
        </a:p>
      </dgm:t>
    </dgm:pt>
    <dgm:pt modelId="{AF721A86-095D-4EF2-BEEE-2ACBC17D93EB}">
      <dgm:prSet phldrT="[Texto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 smtClean="0"/>
            <a:t>Disco </a:t>
          </a:r>
          <a:r>
            <a:rPr lang="en-US" dirty="0" err="1" smtClean="0"/>
            <a:t>Parabólico</a:t>
          </a:r>
          <a:endParaRPr lang="en-US" dirty="0"/>
        </a:p>
      </dgm:t>
    </dgm:pt>
    <dgm:pt modelId="{9901E0BC-5990-4BA6-B534-050E87D60C3D}" type="parTrans" cxnId="{B8ACADD6-0C47-4C8C-99E6-C7C4D15B5229}">
      <dgm:prSet/>
      <dgm:spPr/>
      <dgm:t>
        <a:bodyPr/>
        <a:lstStyle/>
        <a:p>
          <a:endParaRPr lang="en-US"/>
        </a:p>
      </dgm:t>
    </dgm:pt>
    <dgm:pt modelId="{3F1F0CE4-89F3-4831-A48C-C08C589FBCB1}" type="sibTrans" cxnId="{B8ACADD6-0C47-4C8C-99E6-C7C4D15B5229}">
      <dgm:prSet/>
      <dgm:spPr/>
      <dgm:t>
        <a:bodyPr/>
        <a:lstStyle/>
        <a:p>
          <a:endParaRPr lang="en-US"/>
        </a:p>
      </dgm:t>
    </dgm:pt>
    <dgm:pt modelId="{168F6090-699E-4E47-8B09-E8512D26DA6D}">
      <dgm:prSet phldrT="[Texto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 err="1" smtClean="0"/>
            <a:t>Concentrador</a:t>
          </a:r>
          <a:r>
            <a:rPr lang="en-US" dirty="0" smtClean="0"/>
            <a:t> </a:t>
          </a:r>
          <a:r>
            <a:rPr lang="en-US" dirty="0" err="1" smtClean="0"/>
            <a:t>Parabólico</a:t>
          </a:r>
          <a:r>
            <a:rPr lang="en-US" dirty="0" smtClean="0"/>
            <a:t> </a:t>
          </a:r>
          <a:r>
            <a:rPr lang="en-US" dirty="0" err="1" smtClean="0"/>
            <a:t>Composto</a:t>
          </a:r>
          <a:endParaRPr lang="en-US" dirty="0"/>
        </a:p>
      </dgm:t>
    </dgm:pt>
    <dgm:pt modelId="{CB546000-C6A6-4B5E-A0D1-3C7CC54CA4C7}" type="parTrans" cxnId="{44A03436-B660-4EE8-A934-89B1FAE5FD95}">
      <dgm:prSet/>
      <dgm:spPr/>
      <dgm:t>
        <a:bodyPr/>
        <a:lstStyle/>
        <a:p>
          <a:endParaRPr lang="en-US"/>
        </a:p>
      </dgm:t>
    </dgm:pt>
    <dgm:pt modelId="{CD6C6B89-DE23-4BCA-B8BC-DD058924251A}" type="sibTrans" cxnId="{44A03436-B660-4EE8-A934-89B1FAE5FD95}">
      <dgm:prSet/>
      <dgm:spPr/>
      <dgm:t>
        <a:bodyPr/>
        <a:lstStyle/>
        <a:p>
          <a:endParaRPr lang="en-US"/>
        </a:p>
      </dgm:t>
    </dgm:pt>
    <dgm:pt modelId="{2F871F12-C743-4639-A279-65CDAAABB569}">
      <dgm:prSet phldrT="[Texto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 smtClean="0"/>
            <a:t>Solar </a:t>
          </a:r>
          <a:r>
            <a:rPr lang="en-US" dirty="0" err="1" smtClean="0"/>
            <a:t>Fotovoltaico</a:t>
          </a:r>
          <a:endParaRPr lang="en-US" dirty="0"/>
        </a:p>
      </dgm:t>
    </dgm:pt>
    <dgm:pt modelId="{0C8BBF98-4A4E-413F-9080-8502E6A4C125}" type="parTrans" cxnId="{1965619C-FD16-4D3E-AF55-584E71DFE4B5}">
      <dgm:prSet/>
      <dgm:spPr/>
      <dgm:t>
        <a:bodyPr/>
        <a:lstStyle/>
        <a:p>
          <a:endParaRPr lang="en-US"/>
        </a:p>
      </dgm:t>
    </dgm:pt>
    <dgm:pt modelId="{C1D7DAEC-A6AE-4A7D-906F-F86956CB0605}" type="sibTrans" cxnId="{1965619C-FD16-4D3E-AF55-584E71DFE4B5}">
      <dgm:prSet/>
      <dgm:spPr/>
      <dgm:t>
        <a:bodyPr/>
        <a:lstStyle/>
        <a:p>
          <a:endParaRPr lang="en-US"/>
        </a:p>
      </dgm:t>
    </dgm:pt>
    <dgm:pt modelId="{99D25C83-90EE-4CC9-B3E0-C09F24F559DE}">
      <dgm:prSet phldrT="[Texto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 err="1" smtClean="0"/>
            <a:t>Primeira</a:t>
          </a:r>
          <a:r>
            <a:rPr lang="en-US" dirty="0" smtClean="0"/>
            <a:t> </a:t>
          </a:r>
          <a:r>
            <a:rPr lang="en-US" dirty="0" err="1" smtClean="0"/>
            <a:t>Geração</a:t>
          </a:r>
          <a:endParaRPr lang="en-US" dirty="0"/>
        </a:p>
      </dgm:t>
    </dgm:pt>
    <dgm:pt modelId="{CC4A415F-DFDC-4DC1-A3AB-4D53AC35C62A}" type="parTrans" cxnId="{52F1479C-EB6F-4E5E-B27C-8BADD83D1528}">
      <dgm:prSet/>
      <dgm:spPr/>
      <dgm:t>
        <a:bodyPr/>
        <a:lstStyle/>
        <a:p>
          <a:endParaRPr lang="en-US"/>
        </a:p>
      </dgm:t>
    </dgm:pt>
    <dgm:pt modelId="{D2A1010B-B4E7-4079-B81C-6CBD6849899A}" type="sibTrans" cxnId="{52F1479C-EB6F-4E5E-B27C-8BADD83D1528}">
      <dgm:prSet/>
      <dgm:spPr/>
      <dgm:t>
        <a:bodyPr/>
        <a:lstStyle/>
        <a:p>
          <a:endParaRPr lang="en-US"/>
        </a:p>
      </dgm:t>
    </dgm:pt>
    <dgm:pt modelId="{D5F8544D-E0B0-4D8E-9E2C-131763D35D85}">
      <dgm:prSet phldrT="[Texto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 err="1" smtClean="0"/>
            <a:t>Segunda</a:t>
          </a:r>
          <a:r>
            <a:rPr lang="en-US" dirty="0" smtClean="0"/>
            <a:t> </a:t>
          </a:r>
          <a:r>
            <a:rPr lang="en-US" dirty="0" err="1" smtClean="0"/>
            <a:t>Geração</a:t>
          </a:r>
          <a:endParaRPr lang="en-US" dirty="0"/>
        </a:p>
      </dgm:t>
    </dgm:pt>
    <dgm:pt modelId="{A7EC81BD-7D77-41DD-80AA-C3EAB8CBFE71}" type="parTrans" cxnId="{0DE7CA78-E5BE-4164-84A0-8CFAFB4391F2}">
      <dgm:prSet/>
      <dgm:spPr/>
      <dgm:t>
        <a:bodyPr/>
        <a:lstStyle/>
        <a:p>
          <a:endParaRPr lang="en-US"/>
        </a:p>
      </dgm:t>
    </dgm:pt>
    <dgm:pt modelId="{8D870902-C220-4302-B890-0C06CB90E6C2}" type="sibTrans" cxnId="{0DE7CA78-E5BE-4164-84A0-8CFAFB4391F2}">
      <dgm:prSet/>
      <dgm:spPr/>
      <dgm:t>
        <a:bodyPr/>
        <a:lstStyle/>
        <a:p>
          <a:endParaRPr lang="en-US"/>
        </a:p>
      </dgm:t>
    </dgm:pt>
    <dgm:pt modelId="{99367CEE-0AF5-4436-801B-2C9AC3657C79}">
      <dgm:prSet phldrT="[Texto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 smtClean="0"/>
            <a:t>Terceira </a:t>
          </a:r>
          <a:r>
            <a:rPr lang="en-US" dirty="0" err="1" smtClean="0"/>
            <a:t>Geração</a:t>
          </a:r>
          <a:endParaRPr lang="en-US" dirty="0"/>
        </a:p>
      </dgm:t>
    </dgm:pt>
    <dgm:pt modelId="{21E66541-2E91-45B9-86CC-8179E966A83A}" type="parTrans" cxnId="{C45FF7F3-CA0E-4379-B4B8-9411AC6C8861}">
      <dgm:prSet/>
      <dgm:spPr/>
      <dgm:t>
        <a:bodyPr/>
        <a:lstStyle/>
        <a:p>
          <a:endParaRPr lang="en-US"/>
        </a:p>
      </dgm:t>
    </dgm:pt>
    <dgm:pt modelId="{24533C82-B9CE-4F7E-B235-6CB986EF3F1E}" type="sibTrans" cxnId="{C45FF7F3-CA0E-4379-B4B8-9411AC6C8861}">
      <dgm:prSet/>
      <dgm:spPr/>
      <dgm:t>
        <a:bodyPr/>
        <a:lstStyle/>
        <a:p>
          <a:endParaRPr lang="en-US"/>
        </a:p>
      </dgm:t>
    </dgm:pt>
    <dgm:pt modelId="{53C096DA-680E-401A-87E5-74CB94368AA1}">
      <dgm:prSet phldrT="[Texto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 err="1" smtClean="0"/>
            <a:t>Refletor</a:t>
          </a:r>
          <a:r>
            <a:rPr lang="en-US" dirty="0" smtClean="0"/>
            <a:t> Linear de Fresnel</a:t>
          </a:r>
          <a:endParaRPr lang="en-US" dirty="0"/>
        </a:p>
      </dgm:t>
    </dgm:pt>
    <dgm:pt modelId="{5DEE1B68-7D87-445A-B879-30B53F390FA5}" type="parTrans" cxnId="{4846668E-2A46-43C8-9345-F16B85C06E9A}">
      <dgm:prSet/>
      <dgm:spPr/>
      <dgm:t>
        <a:bodyPr/>
        <a:lstStyle/>
        <a:p>
          <a:endParaRPr lang="en-US"/>
        </a:p>
      </dgm:t>
    </dgm:pt>
    <dgm:pt modelId="{70790969-91CF-431E-8A69-BA24761DCE3E}" type="sibTrans" cxnId="{4846668E-2A46-43C8-9345-F16B85C06E9A}">
      <dgm:prSet/>
      <dgm:spPr/>
      <dgm:t>
        <a:bodyPr/>
        <a:lstStyle/>
        <a:p>
          <a:endParaRPr lang="en-US"/>
        </a:p>
      </dgm:t>
    </dgm:pt>
    <dgm:pt modelId="{8EF81C19-B128-4126-9BE3-769AF6E36F07}" type="pres">
      <dgm:prSet presAssocID="{1CEB1574-65A3-4012-B684-26C296B90D3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EB1DF8D-2475-488C-86FB-26383A179133}" type="pres">
      <dgm:prSet presAssocID="{B04650B9-5822-477C-81FF-A10C2B0522CE}" presName="hierRoot1" presStyleCnt="0"/>
      <dgm:spPr/>
    </dgm:pt>
    <dgm:pt modelId="{E46AB235-F087-409D-A4B8-E69F6E473E1F}" type="pres">
      <dgm:prSet presAssocID="{B04650B9-5822-477C-81FF-A10C2B0522CE}" presName="composite" presStyleCnt="0"/>
      <dgm:spPr/>
    </dgm:pt>
    <dgm:pt modelId="{A80C185C-9ED5-4348-83DD-E990987CB949}" type="pres">
      <dgm:prSet presAssocID="{B04650B9-5822-477C-81FF-A10C2B0522CE}" presName="background" presStyleLbl="node0" presStyleIdx="0" presStyleCnt="1"/>
      <dgm:spPr/>
    </dgm:pt>
    <dgm:pt modelId="{7A5D2CA3-DB82-459C-B77B-F1C1C7EFEFD7}" type="pres">
      <dgm:prSet presAssocID="{B04650B9-5822-477C-81FF-A10C2B0522C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400440-644F-4951-BF98-6C16FAB4E6C7}" type="pres">
      <dgm:prSet presAssocID="{B04650B9-5822-477C-81FF-A10C2B0522CE}" presName="hierChild2" presStyleCnt="0"/>
      <dgm:spPr/>
    </dgm:pt>
    <dgm:pt modelId="{C61A3B13-FCAD-4B8B-85B4-0742A9A3CB62}" type="pres">
      <dgm:prSet presAssocID="{38F359A5-C669-410A-B241-2D4653CAB35D}" presName="Name10" presStyleLbl="parChTrans1D2" presStyleIdx="0" presStyleCnt="2"/>
      <dgm:spPr/>
      <dgm:t>
        <a:bodyPr/>
        <a:lstStyle/>
        <a:p>
          <a:endParaRPr lang="en-US"/>
        </a:p>
      </dgm:t>
    </dgm:pt>
    <dgm:pt modelId="{339ACD69-3F92-4373-B26B-8B72AAFB6CFD}" type="pres">
      <dgm:prSet presAssocID="{919CFE57-8CB0-495A-981D-3B7BABADC75A}" presName="hierRoot2" presStyleCnt="0"/>
      <dgm:spPr/>
    </dgm:pt>
    <dgm:pt modelId="{B6961DC9-2502-4D6E-9C49-68CC1CEAEE4F}" type="pres">
      <dgm:prSet presAssocID="{919CFE57-8CB0-495A-981D-3B7BABADC75A}" presName="composite2" presStyleCnt="0"/>
      <dgm:spPr/>
    </dgm:pt>
    <dgm:pt modelId="{67CAE71E-4035-46CA-B15D-43854CEAF58A}" type="pres">
      <dgm:prSet presAssocID="{919CFE57-8CB0-495A-981D-3B7BABADC75A}" presName="background2" presStyleLbl="node2" presStyleIdx="0" presStyleCnt="2"/>
      <dgm:spPr/>
    </dgm:pt>
    <dgm:pt modelId="{CA984DFE-DB09-4908-A092-F83AB53EFAD2}" type="pres">
      <dgm:prSet presAssocID="{919CFE57-8CB0-495A-981D-3B7BABADC75A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34AA31-DD6E-4632-8160-B2B7FF15B78F}" type="pres">
      <dgm:prSet presAssocID="{919CFE57-8CB0-495A-981D-3B7BABADC75A}" presName="hierChild3" presStyleCnt="0"/>
      <dgm:spPr/>
    </dgm:pt>
    <dgm:pt modelId="{2FF2DE89-C810-4FE1-8539-9E0F358342B6}" type="pres">
      <dgm:prSet presAssocID="{2FC5B888-FC89-4D99-AE4C-FDA016469CD5}" presName="Name17" presStyleLbl="parChTrans1D3" presStyleIdx="0" presStyleCnt="4"/>
      <dgm:spPr/>
      <dgm:t>
        <a:bodyPr/>
        <a:lstStyle/>
        <a:p>
          <a:endParaRPr lang="en-US"/>
        </a:p>
      </dgm:t>
    </dgm:pt>
    <dgm:pt modelId="{E13E1DE2-034E-4150-860D-076906C1B405}" type="pres">
      <dgm:prSet presAssocID="{3BE5EE60-8797-4A45-ABCF-C0C3A7378B6F}" presName="hierRoot3" presStyleCnt="0"/>
      <dgm:spPr/>
    </dgm:pt>
    <dgm:pt modelId="{606D1A02-1C6C-425B-9745-8B15136514DC}" type="pres">
      <dgm:prSet presAssocID="{3BE5EE60-8797-4A45-ABCF-C0C3A7378B6F}" presName="composite3" presStyleCnt="0"/>
      <dgm:spPr/>
    </dgm:pt>
    <dgm:pt modelId="{15433C11-6F3A-4AED-A442-AE37C8F196A6}" type="pres">
      <dgm:prSet presAssocID="{3BE5EE60-8797-4A45-ABCF-C0C3A7378B6F}" presName="background3" presStyleLbl="node3" presStyleIdx="0" presStyleCnt="4"/>
      <dgm:spPr/>
    </dgm:pt>
    <dgm:pt modelId="{3FBA55C5-8C3F-4666-8671-8B4062EB93D1}" type="pres">
      <dgm:prSet presAssocID="{3BE5EE60-8797-4A45-ABCF-C0C3A7378B6F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46E981A-5D9E-48BE-B150-1F0E694B8142}" type="pres">
      <dgm:prSet presAssocID="{3BE5EE60-8797-4A45-ABCF-C0C3A7378B6F}" presName="hierChild4" presStyleCnt="0"/>
      <dgm:spPr/>
    </dgm:pt>
    <dgm:pt modelId="{44D753A6-9B6E-4907-9B32-C8CE21E6FB17}" type="pres">
      <dgm:prSet presAssocID="{30EFDD44-731F-4033-AC1D-3A01A66AF9D2}" presName="Name17" presStyleLbl="parChTrans1D3" presStyleIdx="1" presStyleCnt="4"/>
      <dgm:spPr/>
      <dgm:t>
        <a:bodyPr/>
        <a:lstStyle/>
        <a:p>
          <a:endParaRPr lang="en-US"/>
        </a:p>
      </dgm:t>
    </dgm:pt>
    <dgm:pt modelId="{09153F82-62B4-491E-B226-A8F15D9524BB}" type="pres">
      <dgm:prSet presAssocID="{465B8CB8-6352-4113-92D4-74A7F3A9BEA3}" presName="hierRoot3" presStyleCnt="0"/>
      <dgm:spPr/>
    </dgm:pt>
    <dgm:pt modelId="{DC0815A1-618C-4364-A299-B62254B712A1}" type="pres">
      <dgm:prSet presAssocID="{465B8CB8-6352-4113-92D4-74A7F3A9BEA3}" presName="composite3" presStyleCnt="0"/>
      <dgm:spPr/>
    </dgm:pt>
    <dgm:pt modelId="{F067DF97-952D-4628-B0BA-4C5450742295}" type="pres">
      <dgm:prSet presAssocID="{465B8CB8-6352-4113-92D4-74A7F3A9BEA3}" presName="background3" presStyleLbl="node3" presStyleIdx="1" presStyleCnt="4"/>
      <dgm:spPr/>
    </dgm:pt>
    <dgm:pt modelId="{A2FDCE07-6C49-46A5-A5A8-487F05944A1F}" type="pres">
      <dgm:prSet presAssocID="{465B8CB8-6352-4113-92D4-74A7F3A9BEA3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7EA6A9-9F1D-4579-A429-79CA09152F25}" type="pres">
      <dgm:prSet presAssocID="{465B8CB8-6352-4113-92D4-74A7F3A9BEA3}" presName="hierChild4" presStyleCnt="0"/>
      <dgm:spPr/>
    </dgm:pt>
    <dgm:pt modelId="{C4F61798-6582-44DB-A002-FFE21D0F6DEA}" type="pres">
      <dgm:prSet presAssocID="{3CF1CBF7-0267-4A12-8075-9CE004D737BD}" presName="Name23" presStyleLbl="parChTrans1D4" presStyleIdx="0" presStyleCnt="8"/>
      <dgm:spPr/>
      <dgm:t>
        <a:bodyPr/>
        <a:lstStyle/>
        <a:p>
          <a:endParaRPr lang="en-US"/>
        </a:p>
      </dgm:t>
    </dgm:pt>
    <dgm:pt modelId="{0FF9634A-7377-406D-8474-89586949587B}" type="pres">
      <dgm:prSet presAssocID="{D4583E95-573F-41F6-8241-6278302FA6A2}" presName="hierRoot4" presStyleCnt="0"/>
      <dgm:spPr/>
    </dgm:pt>
    <dgm:pt modelId="{B45568C6-6A51-4C9F-9E6F-EF24F058B25A}" type="pres">
      <dgm:prSet presAssocID="{D4583E95-573F-41F6-8241-6278302FA6A2}" presName="composite4" presStyleCnt="0"/>
      <dgm:spPr/>
    </dgm:pt>
    <dgm:pt modelId="{77397338-1481-430B-A53C-92597B8427D0}" type="pres">
      <dgm:prSet presAssocID="{D4583E95-573F-41F6-8241-6278302FA6A2}" presName="background4" presStyleLbl="node4" presStyleIdx="0" presStyleCnt="8"/>
      <dgm:spPr/>
    </dgm:pt>
    <dgm:pt modelId="{6BE1FDBE-E355-4C0C-92DF-0C9DD62AF65C}" type="pres">
      <dgm:prSet presAssocID="{D4583E95-573F-41F6-8241-6278302FA6A2}" presName="text4" presStyleLbl="fgAcc4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34AC1A-49D6-4581-B81B-E011EBC3AB60}" type="pres">
      <dgm:prSet presAssocID="{D4583E95-573F-41F6-8241-6278302FA6A2}" presName="hierChild5" presStyleCnt="0"/>
      <dgm:spPr/>
    </dgm:pt>
    <dgm:pt modelId="{2C7EA20B-D396-479B-BE4D-C203A5A5C5E9}" type="pres">
      <dgm:prSet presAssocID="{6717DBB2-03F3-4686-B65B-D619E6837C46}" presName="Name23" presStyleLbl="parChTrans1D4" presStyleIdx="1" presStyleCnt="8"/>
      <dgm:spPr/>
      <dgm:t>
        <a:bodyPr/>
        <a:lstStyle/>
        <a:p>
          <a:endParaRPr lang="en-US"/>
        </a:p>
      </dgm:t>
    </dgm:pt>
    <dgm:pt modelId="{B37228B1-5D56-4387-9169-011B62557E61}" type="pres">
      <dgm:prSet presAssocID="{91D624A2-DC66-4824-8762-0949BFCD8517}" presName="hierRoot4" presStyleCnt="0"/>
      <dgm:spPr/>
    </dgm:pt>
    <dgm:pt modelId="{9494D31D-95B2-4B23-B54F-2F2D682FBDF8}" type="pres">
      <dgm:prSet presAssocID="{91D624A2-DC66-4824-8762-0949BFCD8517}" presName="composite4" presStyleCnt="0"/>
      <dgm:spPr/>
    </dgm:pt>
    <dgm:pt modelId="{5228A133-64AC-4DB0-A7B3-AD01448FDC3B}" type="pres">
      <dgm:prSet presAssocID="{91D624A2-DC66-4824-8762-0949BFCD8517}" presName="background4" presStyleLbl="node4" presStyleIdx="1" presStyleCnt="8"/>
      <dgm:spPr/>
    </dgm:pt>
    <dgm:pt modelId="{EFFE37B5-D978-4DB6-B8FB-E407FE2335C6}" type="pres">
      <dgm:prSet presAssocID="{91D624A2-DC66-4824-8762-0949BFCD8517}" presName="text4" presStyleLbl="fgAcc4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B22C0E-9F4E-48FF-8BCB-064E662581E4}" type="pres">
      <dgm:prSet presAssocID="{91D624A2-DC66-4824-8762-0949BFCD8517}" presName="hierChild5" presStyleCnt="0"/>
      <dgm:spPr/>
    </dgm:pt>
    <dgm:pt modelId="{4CE35D08-C419-41EF-ADF5-6916B65F1ADA}" type="pres">
      <dgm:prSet presAssocID="{9901E0BC-5990-4BA6-B534-050E87D60C3D}" presName="Name23" presStyleLbl="parChTrans1D4" presStyleIdx="2" presStyleCnt="8"/>
      <dgm:spPr/>
      <dgm:t>
        <a:bodyPr/>
        <a:lstStyle/>
        <a:p>
          <a:endParaRPr lang="en-US"/>
        </a:p>
      </dgm:t>
    </dgm:pt>
    <dgm:pt modelId="{33FAF92B-3E65-476D-9F63-6B232C593DDB}" type="pres">
      <dgm:prSet presAssocID="{AF721A86-095D-4EF2-BEEE-2ACBC17D93EB}" presName="hierRoot4" presStyleCnt="0"/>
      <dgm:spPr/>
    </dgm:pt>
    <dgm:pt modelId="{34893AC9-B609-42B6-BE24-317C860EB63E}" type="pres">
      <dgm:prSet presAssocID="{AF721A86-095D-4EF2-BEEE-2ACBC17D93EB}" presName="composite4" presStyleCnt="0"/>
      <dgm:spPr/>
    </dgm:pt>
    <dgm:pt modelId="{465B1F6B-7DEB-4198-AE02-DB52D9956EBA}" type="pres">
      <dgm:prSet presAssocID="{AF721A86-095D-4EF2-BEEE-2ACBC17D93EB}" presName="background4" presStyleLbl="node4" presStyleIdx="2" presStyleCnt="8"/>
      <dgm:spPr/>
    </dgm:pt>
    <dgm:pt modelId="{77597CC5-4191-40AF-9E4C-10C84C78B29D}" type="pres">
      <dgm:prSet presAssocID="{AF721A86-095D-4EF2-BEEE-2ACBC17D93EB}" presName="text4" presStyleLbl="fgAcc4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D53E02-9F47-48E4-8227-EDDE51FEB5F7}" type="pres">
      <dgm:prSet presAssocID="{AF721A86-095D-4EF2-BEEE-2ACBC17D93EB}" presName="hierChild5" presStyleCnt="0"/>
      <dgm:spPr/>
    </dgm:pt>
    <dgm:pt modelId="{5D6087EF-C25E-4D5F-8B2D-F69C003EEBEE}" type="pres">
      <dgm:prSet presAssocID="{5DEE1B68-7D87-445A-B879-30B53F390FA5}" presName="Name23" presStyleLbl="parChTrans1D4" presStyleIdx="3" presStyleCnt="8"/>
      <dgm:spPr/>
      <dgm:t>
        <a:bodyPr/>
        <a:lstStyle/>
        <a:p>
          <a:endParaRPr lang="en-US"/>
        </a:p>
      </dgm:t>
    </dgm:pt>
    <dgm:pt modelId="{7E829C4D-1205-4DD4-AD8A-94B18AD25AB0}" type="pres">
      <dgm:prSet presAssocID="{53C096DA-680E-401A-87E5-74CB94368AA1}" presName="hierRoot4" presStyleCnt="0"/>
      <dgm:spPr/>
    </dgm:pt>
    <dgm:pt modelId="{42D715F5-26A4-49EA-9952-F15EE27B53F8}" type="pres">
      <dgm:prSet presAssocID="{53C096DA-680E-401A-87E5-74CB94368AA1}" presName="composite4" presStyleCnt="0"/>
      <dgm:spPr/>
    </dgm:pt>
    <dgm:pt modelId="{89BC98D8-F1C1-4A02-9FB9-DE1885B0990F}" type="pres">
      <dgm:prSet presAssocID="{53C096DA-680E-401A-87E5-74CB94368AA1}" presName="background4" presStyleLbl="node4" presStyleIdx="3" presStyleCnt="8"/>
      <dgm:spPr/>
    </dgm:pt>
    <dgm:pt modelId="{8221826A-813E-428F-B38C-BB14E49D0A14}" type="pres">
      <dgm:prSet presAssocID="{53C096DA-680E-401A-87E5-74CB94368AA1}" presName="text4" presStyleLbl="fgAcc4" presStyleIdx="3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68332A-5F03-4C9E-AB63-6EDD7E39F859}" type="pres">
      <dgm:prSet presAssocID="{53C096DA-680E-401A-87E5-74CB94368AA1}" presName="hierChild5" presStyleCnt="0"/>
      <dgm:spPr/>
    </dgm:pt>
    <dgm:pt modelId="{B9C8EE2A-DC82-4555-92AE-165A777A2463}" type="pres">
      <dgm:prSet presAssocID="{CB546000-C6A6-4B5E-A0D1-3C7CC54CA4C7}" presName="Name23" presStyleLbl="parChTrans1D4" presStyleIdx="4" presStyleCnt="8"/>
      <dgm:spPr/>
      <dgm:t>
        <a:bodyPr/>
        <a:lstStyle/>
        <a:p>
          <a:endParaRPr lang="en-US"/>
        </a:p>
      </dgm:t>
    </dgm:pt>
    <dgm:pt modelId="{DB72CFFD-B77C-413B-BF42-E40D61ECCD28}" type="pres">
      <dgm:prSet presAssocID="{168F6090-699E-4E47-8B09-E8512D26DA6D}" presName="hierRoot4" presStyleCnt="0"/>
      <dgm:spPr/>
    </dgm:pt>
    <dgm:pt modelId="{1980FB1E-722F-465D-B71E-38FFBC022478}" type="pres">
      <dgm:prSet presAssocID="{168F6090-699E-4E47-8B09-E8512D26DA6D}" presName="composite4" presStyleCnt="0"/>
      <dgm:spPr/>
    </dgm:pt>
    <dgm:pt modelId="{992C8098-9222-403E-8E36-4B476CCEBC7B}" type="pres">
      <dgm:prSet presAssocID="{168F6090-699E-4E47-8B09-E8512D26DA6D}" presName="background4" presStyleLbl="node4" presStyleIdx="4" presStyleCnt="8"/>
      <dgm:spPr/>
    </dgm:pt>
    <dgm:pt modelId="{661FC510-80E4-4E0A-B0D2-8B8237A54F42}" type="pres">
      <dgm:prSet presAssocID="{168F6090-699E-4E47-8B09-E8512D26DA6D}" presName="text4" presStyleLbl="fgAcc4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0F6C78-52DB-4533-BDF2-A35AE090CC95}" type="pres">
      <dgm:prSet presAssocID="{168F6090-699E-4E47-8B09-E8512D26DA6D}" presName="hierChild5" presStyleCnt="0"/>
      <dgm:spPr/>
    </dgm:pt>
    <dgm:pt modelId="{2BEA8390-316C-4A13-BBF2-7CAFA83F9762}" type="pres">
      <dgm:prSet presAssocID="{0C8BBF98-4A4E-413F-9080-8502E6A4C125}" presName="Name17" presStyleLbl="parChTrans1D3" presStyleIdx="2" presStyleCnt="4"/>
      <dgm:spPr/>
      <dgm:t>
        <a:bodyPr/>
        <a:lstStyle/>
        <a:p>
          <a:endParaRPr lang="en-US"/>
        </a:p>
      </dgm:t>
    </dgm:pt>
    <dgm:pt modelId="{E0DF8CA4-88FA-4727-A53E-7A1D67A004D5}" type="pres">
      <dgm:prSet presAssocID="{2F871F12-C743-4639-A279-65CDAAABB569}" presName="hierRoot3" presStyleCnt="0"/>
      <dgm:spPr/>
    </dgm:pt>
    <dgm:pt modelId="{0A74A5F3-13E5-410C-A837-BC26FB0D3F49}" type="pres">
      <dgm:prSet presAssocID="{2F871F12-C743-4639-A279-65CDAAABB569}" presName="composite3" presStyleCnt="0"/>
      <dgm:spPr/>
    </dgm:pt>
    <dgm:pt modelId="{F2CA32C9-BF06-4F4C-AEB9-2DF4E019CDF2}" type="pres">
      <dgm:prSet presAssocID="{2F871F12-C743-4639-A279-65CDAAABB569}" presName="background3" presStyleLbl="node3" presStyleIdx="2" presStyleCnt="4"/>
      <dgm:spPr/>
    </dgm:pt>
    <dgm:pt modelId="{5D5FBEC2-0D3E-4CEF-AA93-D2805DCDC384}" type="pres">
      <dgm:prSet presAssocID="{2F871F12-C743-4639-A279-65CDAAABB569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655A6A-EF71-449B-B808-9A45820990FE}" type="pres">
      <dgm:prSet presAssocID="{2F871F12-C743-4639-A279-65CDAAABB569}" presName="hierChild4" presStyleCnt="0"/>
      <dgm:spPr/>
    </dgm:pt>
    <dgm:pt modelId="{A840ECF3-888D-4BCB-8BBE-90AEA655ED38}" type="pres">
      <dgm:prSet presAssocID="{CC4A415F-DFDC-4DC1-A3AB-4D53AC35C62A}" presName="Name23" presStyleLbl="parChTrans1D4" presStyleIdx="5" presStyleCnt="8"/>
      <dgm:spPr/>
      <dgm:t>
        <a:bodyPr/>
        <a:lstStyle/>
        <a:p>
          <a:endParaRPr lang="en-US"/>
        </a:p>
      </dgm:t>
    </dgm:pt>
    <dgm:pt modelId="{2563AF38-8640-4A6C-BC5D-879892D19F16}" type="pres">
      <dgm:prSet presAssocID="{99D25C83-90EE-4CC9-B3E0-C09F24F559DE}" presName="hierRoot4" presStyleCnt="0"/>
      <dgm:spPr/>
    </dgm:pt>
    <dgm:pt modelId="{25DBFCB9-E4F0-4AD9-A1F0-1626ED99CEB5}" type="pres">
      <dgm:prSet presAssocID="{99D25C83-90EE-4CC9-B3E0-C09F24F559DE}" presName="composite4" presStyleCnt="0"/>
      <dgm:spPr/>
    </dgm:pt>
    <dgm:pt modelId="{50E4D5F6-3962-46C8-98DF-AD0046FD65A3}" type="pres">
      <dgm:prSet presAssocID="{99D25C83-90EE-4CC9-B3E0-C09F24F559DE}" presName="background4" presStyleLbl="node4" presStyleIdx="5" presStyleCnt="8"/>
      <dgm:spPr/>
    </dgm:pt>
    <dgm:pt modelId="{0D68F3CC-4730-44F1-A29C-20C0E3E63C68}" type="pres">
      <dgm:prSet presAssocID="{99D25C83-90EE-4CC9-B3E0-C09F24F559DE}" presName="text4" presStyleLbl="fgAcc4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F2C0D9-8244-45CF-AD6D-025638169662}" type="pres">
      <dgm:prSet presAssocID="{99D25C83-90EE-4CC9-B3E0-C09F24F559DE}" presName="hierChild5" presStyleCnt="0"/>
      <dgm:spPr/>
    </dgm:pt>
    <dgm:pt modelId="{205ABCEC-719A-4349-8D6A-90E0BF787E97}" type="pres">
      <dgm:prSet presAssocID="{A7EC81BD-7D77-41DD-80AA-C3EAB8CBFE71}" presName="Name23" presStyleLbl="parChTrans1D4" presStyleIdx="6" presStyleCnt="8"/>
      <dgm:spPr/>
      <dgm:t>
        <a:bodyPr/>
        <a:lstStyle/>
        <a:p>
          <a:endParaRPr lang="en-US"/>
        </a:p>
      </dgm:t>
    </dgm:pt>
    <dgm:pt modelId="{1F8CC526-17A0-4825-9878-8E5A1E68DC23}" type="pres">
      <dgm:prSet presAssocID="{D5F8544D-E0B0-4D8E-9E2C-131763D35D85}" presName="hierRoot4" presStyleCnt="0"/>
      <dgm:spPr/>
    </dgm:pt>
    <dgm:pt modelId="{4AADE377-BF14-4399-A100-3372F86F774C}" type="pres">
      <dgm:prSet presAssocID="{D5F8544D-E0B0-4D8E-9E2C-131763D35D85}" presName="composite4" presStyleCnt="0"/>
      <dgm:spPr/>
    </dgm:pt>
    <dgm:pt modelId="{68E57772-E3F3-4662-8B5A-8249A6B8CF64}" type="pres">
      <dgm:prSet presAssocID="{D5F8544D-E0B0-4D8E-9E2C-131763D35D85}" presName="background4" presStyleLbl="node4" presStyleIdx="6" presStyleCnt="8"/>
      <dgm:spPr/>
    </dgm:pt>
    <dgm:pt modelId="{D87DA183-8CD8-41A9-90D6-25AA01DAE6F3}" type="pres">
      <dgm:prSet presAssocID="{D5F8544D-E0B0-4D8E-9E2C-131763D35D85}" presName="text4" presStyleLbl="fgAcc4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6B81D8-9EA8-4E89-8F5E-81D3D7B12564}" type="pres">
      <dgm:prSet presAssocID="{D5F8544D-E0B0-4D8E-9E2C-131763D35D85}" presName="hierChild5" presStyleCnt="0"/>
      <dgm:spPr/>
    </dgm:pt>
    <dgm:pt modelId="{8F912D61-EA16-4F04-9551-46CC79DD790B}" type="pres">
      <dgm:prSet presAssocID="{21E66541-2E91-45B9-86CC-8179E966A83A}" presName="Name23" presStyleLbl="parChTrans1D4" presStyleIdx="7" presStyleCnt="8"/>
      <dgm:spPr/>
      <dgm:t>
        <a:bodyPr/>
        <a:lstStyle/>
        <a:p>
          <a:endParaRPr lang="en-US"/>
        </a:p>
      </dgm:t>
    </dgm:pt>
    <dgm:pt modelId="{65AEABC7-4E13-44D0-9FE3-CC2D8A834129}" type="pres">
      <dgm:prSet presAssocID="{99367CEE-0AF5-4436-801B-2C9AC3657C79}" presName="hierRoot4" presStyleCnt="0"/>
      <dgm:spPr/>
    </dgm:pt>
    <dgm:pt modelId="{6D29ECE5-46B3-4F06-AEB2-93D9EA0CA51C}" type="pres">
      <dgm:prSet presAssocID="{99367CEE-0AF5-4436-801B-2C9AC3657C79}" presName="composite4" presStyleCnt="0"/>
      <dgm:spPr/>
    </dgm:pt>
    <dgm:pt modelId="{86D23081-6BAD-4DAE-94D5-353C2AC45AAF}" type="pres">
      <dgm:prSet presAssocID="{99367CEE-0AF5-4436-801B-2C9AC3657C79}" presName="background4" presStyleLbl="node4" presStyleIdx="7" presStyleCnt="8"/>
      <dgm:spPr/>
    </dgm:pt>
    <dgm:pt modelId="{A10BB21A-5EAB-4A17-BADA-0C9D61173AD9}" type="pres">
      <dgm:prSet presAssocID="{99367CEE-0AF5-4436-801B-2C9AC3657C79}" presName="text4" presStyleLbl="fgAcc4" presStyleIdx="7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B0046C-B88F-4149-97A1-95E35AE0F218}" type="pres">
      <dgm:prSet presAssocID="{99367CEE-0AF5-4436-801B-2C9AC3657C79}" presName="hierChild5" presStyleCnt="0"/>
      <dgm:spPr/>
    </dgm:pt>
    <dgm:pt modelId="{827B2D90-8DBB-4D17-BBEC-39D542699EBD}" type="pres">
      <dgm:prSet presAssocID="{C80EC020-481B-4B12-9193-BF3F8AE3CD52}" presName="Name10" presStyleLbl="parChTrans1D2" presStyleIdx="1" presStyleCnt="2"/>
      <dgm:spPr/>
      <dgm:t>
        <a:bodyPr/>
        <a:lstStyle/>
        <a:p>
          <a:endParaRPr lang="en-US"/>
        </a:p>
      </dgm:t>
    </dgm:pt>
    <dgm:pt modelId="{C7A26199-423D-4073-B17B-81318D68EC4D}" type="pres">
      <dgm:prSet presAssocID="{E826CEF0-17B0-4C1D-B3B1-88E92C6730F1}" presName="hierRoot2" presStyleCnt="0"/>
      <dgm:spPr/>
    </dgm:pt>
    <dgm:pt modelId="{219F6254-1422-4531-8157-35A79162FC33}" type="pres">
      <dgm:prSet presAssocID="{E826CEF0-17B0-4C1D-B3B1-88E92C6730F1}" presName="composite2" presStyleCnt="0"/>
      <dgm:spPr/>
    </dgm:pt>
    <dgm:pt modelId="{F761D8D4-13B6-4AA1-8BAC-5E52DAE5CB78}" type="pres">
      <dgm:prSet presAssocID="{E826CEF0-17B0-4C1D-B3B1-88E92C6730F1}" presName="background2" presStyleLbl="node2" presStyleIdx="1" presStyleCnt="2"/>
      <dgm:spPr/>
    </dgm:pt>
    <dgm:pt modelId="{1B458BED-2629-41A4-9BF0-B7ABEFF8E568}" type="pres">
      <dgm:prSet presAssocID="{E826CEF0-17B0-4C1D-B3B1-88E92C6730F1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814890-F595-41E4-B50A-4DB190AE0DDF}" type="pres">
      <dgm:prSet presAssocID="{E826CEF0-17B0-4C1D-B3B1-88E92C6730F1}" presName="hierChild3" presStyleCnt="0"/>
      <dgm:spPr/>
    </dgm:pt>
    <dgm:pt modelId="{E99B6920-D98B-422C-AE2E-4D0896589409}" type="pres">
      <dgm:prSet presAssocID="{873C2576-9D61-4F90-BDD4-8F0CBEBA20B7}" presName="Name17" presStyleLbl="parChTrans1D3" presStyleIdx="3" presStyleCnt="4"/>
      <dgm:spPr/>
      <dgm:t>
        <a:bodyPr/>
        <a:lstStyle/>
        <a:p>
          <a:endParaRPr lang="en-US"/>
        </a:p>
      </dgm:t>
    </dgm:pt>
    <dgm:pt modelId="{12A8379D-9039-454E-9823-AFA26AD27FF7}" type="pres">
      <dgm:prSet presAssocID="{B548C437-488E-4BEB-8598-F7E3F971CB42}" presName="hierRoot3" presStyleCnt="0"/>
      <dgm:spPr/>
    </dgm:pt>
    <dgm:pt modelId="{2C2C2A64-4ACA-450D-97AB-57744D79A876}" type="pres">
      <dgm:prSet presAssocID="{B548C437-488E-4BEB-8598-F7E3F971CB42}" presName="composite3" presStyleCnt="0"/>
      <dgm:spPr/>
    </dgm:pt>
    <dgm:pt modelId="{04FC2C87-1A14-438E-B59D-B3AEF3AF1A1A}" type="pres">
      <dgm:prSet presAssocID="{B548C437-488E-4BEB-8598-F7E3F971CB42}" presName="background3" presStyleLbl="node3" presStyleIdx="3" presStyleCnt="4"/>
      <dgm:spPr/>
    </dgm:pt>
    <dgm:pt modelId="{2219F815-3474-4393-AC79-C5405540B94A}" type="pres">
      <dgm:prSet presAssocID="{B548C437-488E-4BEB-8598-F7E3F971CB42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1B628E-D42E-4125-9BB1-F7CF690DF00B}" type="pres">
      <dgm:prSet presAssocID="{B548C437-488E-4BEB-8598-F7E3F971CB42}" presName="hierChild4" presStyleCnt="0"/>
      <dgm:spPr/>
    </dgm:pt>
  </dgm:ptLst>
  <dgm:cxnLst>
    <dgm:cxn modelId="{4F074737-039C-4533-AD9F-C668C7A3266A}" type="presOf" srcId="{CC4A415F-DFDC-4DC1-A3AB-4D53AC35C62A}" destId="{A840ECF3-888D-4BCB-8BBE-90AEA655ED38}" srcOrd="0" destOrd="0" presId="urn:microsoft.com/office/officeart/2005/8/layout/hierarchy1"/>
    <dgm:cxn modelId="{F4714DA5-1E1D-47E1-8A6D-EDDF6AABF813}" type="presOf" srcId="{B548C437-488E-4BEB-8598-F7E3F971CB42}" destId="{2219F815-3474-4393-AC79-C5405540B94A}" srcOrd="0" destOrd="0" presId="urn:microsoft.com/office/officeart/2005/8/layout/hierarchy1"/>
    <dgm:cxn modelId="{2F71488D-10B9-4311-A6D9-DBD602C612B2}" type="presOf" srcId="{E826CEF0-17B0-4C1D-B3B1-88E92C6730F1}" destId="{1B458BED-2629-41A4-9BF0-B7ABEFF8E568}" srcOrd="0" destOrd="0" presId="urn:microsoft.com/office/officeart/2005/8/layout/hierarchy1"/>
    <dgm:cxn modelId="{F199ACF4-F7C5-4517-B370-212116D4DF5B}" type="presOf" srcId="{CB546000-C6A6-4B5E-A0D1-3C7CC54CA4C7}" destId="{B9C8EE2A-DC82-4555-92AE-165A777A2463}" srcOrd="0" destOrd="0" presId="urn:microsoft.com/office/officeart/2005/8/layout/hierarchy1"/>
    <dgm:cxn modelId="{639FE584-15EA-44C0-8494-5073657F3782}" type="presOf" srcId="{B04650B9-5822-477C-81FF-A10C2B0522CE}" destId="{7A5D2CA3-DB82-459C-B77B-F1C1C7EFEFD7}" srcOrd="0" destOrd="0" presId="urn:microsoft.com/office/officeart/2005/8/layout/hierarchy1"/>
    <dgm:cxn modelId="{52F1479C-EB6F-4E5E-B27C-8BADD83D1528}" srcId="{2F871F12-C743-4639-A279-65CDAAABB569}" destId="{99D25C83-90EE-4CC9-B3E0-C09F24F559DE}" srcOrd="0" destOrd="0" parTransId="{CC4A415F-DFDC-4DC1-A3AB-4D53AC35C62A}" sibTransId="{D2A1010B-B4E7-4079-B81C-6CBD6849899A}"/>
    <dgm:cxn modelId="{1253E89A-9805-42AA-AA52-60C7F9588149}" type="presOf" srcId="{168F6090-699E-4E47-8B09-E8512D26DA6D}" destId="{661FC510-80E4-4E0A-B0D2-8B8237A54F42}" srcOrd="0" destOrd="0" presId="urn:microsoft.com/office/officeart/2005/8/layout/hierarchy1"/>
    <dgm:cxn modelId="{1965619C-FD16-4D3E-AF55-584E71DFE4B5}" srcId="{919CFE57-8CB0-495A-981D-3B7BABADC75A}" destId="{2F871F12-C743-4639-A279-65CDAAABB569}" srcOrd="2" destOrd="0" parTransId="{0C8BBF98-4A4E-413F-9080-8502E6A4C125}" sibTransId="{C1D7DAEC-A6AE-4A7D-906F-F86956CB0605}"/>
    <dgm:cxn modelId="{4846668E-2A46-43C8-9345-F16B85C06E9A}" srcId="{465B8CB8-6352-4113-92D4-74A7F3A9BEA3}" destId="{53C096DA-680E-401A-87E5-74CB94368AA1}" srcOrd="3" destOrd="0" parTransId="{5DEE1B68-7D87-445A-B879-30B53F390FA5}" sibTransId="{70790969-91CF-431E-8A69-BA24761DCE3E}"/>
    <dgm:cxn modelId="{7C27656B-1CA8-4D42-B65C-05B9DDB03BEC}" type="presOf" srcId="{5DEE1B68-7D87-445A-B879-30B53F390FA5}" destId="{5D6087EF-C25E-4D5F-8B2D-F69C003EEBEE}" srcOrd="0" destOrd="0" presId="urn:microsoft.com/office/officeart/2005/8/layout/hierarchy1"/>
    <dgm:cxn modelId="{E13FC98F-4918-4EA4-8B57-974BE201A4F0}" srcId="{465B8CB8-6352-4113-92D4-74A7F3A9BEA3}" destId="{91D624A2-DC66-4824-8762-0949BFCD8517}" srcOrd="1" destOrd="0" parTransId="{6717DBB2-03F3-4686-B65B-D619E6837C46}" sibTransId="{11CBCD1E-EBAA-4DED-8A18-7097846E920D}"/>
    <dgm:cxn modelId="{0ADB3E36-6A9A-48E2-BF2B-8223B668C7CD}" type="presOf" srcId="{3CF1CBF7-0267-4A12-8075-9CE004D737BD}" destId="{C4F61798-6582-44DB-A002-FFE21D0F6DEA}" srcOrd="0" destOrd="0" presId="urn:microsoft.com/office/officeart/2005/8/layout/hierarchy1"/>
    <dgm:cxn modelId="{503CF48E-719D-4C54-AB3B-965E54E78232}" srcId="{919CFE57-8CB0-495A-981D-3B7BABADC75A}" destId="{465B8CB8-6352-4113-92D4-74A7F3A9BEA3}" srcOrd="1" destOrd="0" parTransId="{30EFDD44-731F-4033-AC1D-3A01A66AF9D2}" sibTransId="{DD43D59B-378B-4D6F-925D-B21DDABA59A3}"/>
    <dgm:cxn modelId="{F7D84C38-66D2-4217-A5CF-5F9970DB7570}" type="presOf" srcId="{AF721A86-095D-4EF2-BEEE-2ACBC17D93EB}" destId="{77597CC5-4191-40AF-9E4C-10C84C78B29D}" srcOrd="0" destOrd="0" presId="urn:microsoft.com/office/officeart/2005/8/layout/hierarchy1"/>
    <dgm:cxn modelId="{77783755-F253-4693-8091-3196EF328763}" type="presOf" srcId="{919CFE57-8CB0-495A-981D-3B7BABADC75A}" destId="{CA984DFE-DB09-4908-A092-F83AB53EFAD2}" srcOrd="0" destOrd="0" presId="urn:microsoft.com/office/officeart/2005/8/layout/hierarchy1"/>
    <dgm:cxn modelId="{DDEEFA0C-8528-43FD-AC9D-61EA308148C9}" type="presOf" srcId="{2FC5B888-FC89-4D99-AE4C-FDA016469CD5}" destId="{2FF2DE89-C810-4FE1-8539-9E0F358342B6}" srcOrd="0" destOrd="0" presId="urn:microsoft.com/office/officeart/2005/8/layout/hierarchy1"/>
    <dgm:cxn modelId="{37DE586E-2583-451D-B1D5-466D6426A86C}" type="presOf" srcId="{6717DBB2-03F3-4686-B65B-D619E6837C46}" destId="{2C7EA20B-D396-479B-BE4D-C203A5A5C5E9}" srcOrd="0" destOrd="0" presId="urn:microsoft.com/office/officeart/2005/8/layout/hierarchy1"/>
    <dgm:cxn modelId="{3B3A1FED-FC3D-4952-9ADC-A460CEEF75F5}" type="presOf" srcId="{0C8BBF98-4A4E-413F-9080-8502E6A4C125}" destId="{2BEA8390-316C-4A13-BBF2-7CAFA83F9762}" srcOrd="0" destOrd="0" presId="urn:microsoft.com/office/officeart/2005/8/layout/hierarchy1"/>
    <dgm:cxn modelId="{0DE7CA78-E5BE-4164-84A0-8CFAFB4391F2}" srcId="{2F871F12-C743-4639-A279-65CDAAABB569}" destId="{D5F8544D-E0B0-4D8E-9E2C-131763D35D85}" srcOrd="1" destOrd="0" parTransId="{A7EC81BD-7D77-41DD-80AA-C3EAB8CBFE71}" sibTransId="{8D870902-C220-4302-B890-0C06CB90E6C2}"/>
    <dgm:cxn modelId="{210132F0-6268-44BE-B552-5E2AE7F69E24}" type="presOf" srcId="{21E66541-2E91-45B9-86CC-8179E966A83A}" destId="{8F912D61-EA16-4F04-9551-46CC79DD790B}" srcOrd="0" destOrd="0" presId="urn:microsoft.com/office/officeart/2005/8/layout/hierarchy1"/>
    <dgm:cxn modelId="{BA75E01C-6B2D-4DE9-BD9F-1DCA4BAA05B9}" type="presOf" srcId="{9901E0BC-5990-4BA6-B534-050E87D60C3D}" destId="{4CE35D08-C419-41EF-ADF5-6916B65F1ADA}" srcOrd="0" destOrd="0" presId="urn:microsoft.com/office/officeart/2005/8/layout/hierarchy1"/>
    <dgm:cxn modelId="{B8ACADD6-0C47-4C8C-99E6-C7C4D15B5229}" srcId="{465B8CB8-6352-4113-92D4-74A7F3A9BEA3}" destId="{AF721A86-095D-4EF2-BEEE-2ACBC17D93EB}" srcOrd="2" destOrd="0" parTransId="{9901E0BC-5990-4BA6-B534-050E87D60C3D}" sibTransId="{3F1F0CE4-89F3-4831-A48C-C08C589FBCB1}"/>
    <dgm:cxn modelId="{1C60782E-EC49-4C0C-99F6-2D7676574851}" srcId="{B04650B9-5822-477C-81FF-A10C2B0522CE}" destId="{E826CEF0-17B0-4C1D-B3B1-88E92C6730F1}" srcOrd="1" destOrd="0" parTransId="{C80EC020-481B-4B12-9193-BF3F8AE3CD52}" sibTransId="{48B6C8BB-CE9B-4FEB-B7AE-4EFF42111610}"/>
    <dgm:cxn modelId="{F7A120A3-ACC4-4CAB-B479-D830C4A5456D}" type="presOf" srcId="{38F359A5-C669-410A-B241-2D4653CAB35D}" destId="{C61A3B13-FCAD-4B8B-85B4-0742A9A3CB62}" srcOrd="0" destOrd="0" presId="urn:microsoft.com/office/officeart/2005/8/layout/hierarchy1"/>
    <dgm:cxn modelId="{28EC9389-0AE1-40B0-A048-3699DC118986}" type="presOf" srcId="{3BE5EE60-8797-4A45-ABCF-C0C3A7378B6F}" destId="{3FBA55C5-8C3F-4666-8671-8B4062EB93D1}" srcOrd="0" destOrd="0" presId="urn:microsoft.com/office/officeart/2005/8/layout/hierarchy1"/>
    <dgm:cxn modelId="{3528725E-78E3-4819-99FB-FD65661F12E1}" type="presOf" srcId="{873C2576-9D61-4F90-BDD4-8F0CBEBA20B7}" destId="{E99B6920-D98B-422C-AE2E-4D0896589409}" srcOrd="0" destOrd="0" presId="urn:microsoft.com/office/officeart/2005/8/layout/hierarchy1"/>
    <dgm:cxn modelId="{CDBEB6E2-B389-4B2D-BC78-3F3EB8F7AF6A}" type="presOf" srcId="{D5F8544D-E0B0-4D8E-9E2C-131763D35D85}" destId="{D87DA183-8CD8-41A9-90D6-25AA01DAE6F3}" srcOrd="0" destOrd="0" presId="urn:microsoft.com/office/officeart/2005/8/layout/hierarchy1"/>
    <dgm:cxn modelId="{C45FF7F3-CA0E-4379-B4B8-9411AC6C8861}" srcId="{2F871F12-C743-4639-A279-65CDAAABB569}" destId="{99367CEE-0AF5-4436-801B-2C9AC3657C79}" srcOrd="2" destOrd="0" parTransId="{21E66541-2E91-45B9-86CC-8179E966A83A}" sibTransId="{24533C82-B9CE-4F7E-B235-6CB986EF3F1E}"/>
    <dgm:cxn modelId="{E630CC08-B66A-47C0-8F92-4478BF7AB26C}" srcId="{465B8CB8-6352-4113-92D4-74A7F3A9BEA3}" destId="{D4583E95-573F-41F6-8241-6278302FA6A2}" srcOrd="0" destOrd="0" parTransId="{3CF1CBF7-0267-4A12-8075-9CE004D737BD}" sibTransId="{5D9F18FC-3EBC-4996-A431-884A3B608E57}"/>
    <dgm:cxn modelId="{70CCC802-56CA-45B9-8FE2-D2638658966C}" srcId="{919CFE57-8CB0-495A-981D-3B7BABADC75A}" destId="{3BE5EE60-8797-4A45-ABCF-C0C3A7378B6F}" srcOrd="0" destOrd="0" parTransId="{2FC5B888-FC89-4D99-AE4C-FDA016469CD5}" sibTransId="{72404B47-2373-40F1-A5BE-8F905C77C00A}"/>
    <dgm:cxn modelId="{2D185AB2-EEDD-484E-81AD-0C060D553026}" type="presOf" srcId="{99D25C83-90EE-4CC9-B3E0-C09F24F559DE}" destId="{0D68F3CC-4730-44F1-A29C-20C0E3E63C68}" srcOrd="0" destOrd="0" presId="urn:microsoft.com/office/officeart/2005/8/layout/hierarchy1"/>
    <dgm:cxn modelId="{4B317DE8-E54B-4557-9268-5ED54AED58D9}" type="presOf" srcId="{D4583E95-573F-41F6-8241-6278302FA6A2}" destId="{6BE1FDBE-E355-4C0C-92DF-0C9DD62AF65C}" srcOrd="0" destOrd="0" presId="urn:microsoft.com/office/officeart/2005/8/layout/hierarchy1"/>
    <dgm:cxn modelId="{6CD93081-1533-4A25-9ED8-3BB43A37C90C}" type="presOf" srcId="{53C096DA-680E-401A-87E5-74CB94368AA1}" destId="{8221826A-813E-428F-B38C-BB14E49D0A14}" srcOrd="0" destOrd="0" presId="urn:microsoft.com/office/officeart/2005/8/layout/hierarchy1"/>
    <dgm:cxn modelId="{C8A37305-1398-4ADB-8C1C-D28422EC4C4B}" type="presOf" srcId="{465B8CB8-6352-4113-92D4-74A7F3A9BEA3}" destId="{A2FDCE07-6C49-46A5-A5A8-487F05944A1F}" srcOrd="0" destOrd="0" presId="urn:microsoft.com/office/officeart/2005/8/layout/hierarchy1"/>
    <dgm:cxn modelId="{C6AB1564-3B66-4E8B-9DF7-1E5ACE80D2ED}" type="presOf" srcId="{1CEB1574-65A3-4012-B684-26C296B90D34}" destId="{8EF81C19-B128-4126-9BE3-769AF6E36F07}" srcOrd="0" destOrd="0" presId="urn:microsoft.com/office/officeart/2005/8/layout/hierarchy1"/>
    <dgm:cxn modelId="{44A03436-B660-4EE8-A934-89B1FAE5FD95}" srcId="{465B8CB8-6352-4113-92D4-74A7F3A9BEA3}" destId="{168F6090-699E-4E47-8B09-E8512D26DA6D}" srcOrd="4" destOrd="0" parTransId="{CB546000-C6A6-4B5E-A0D1-3C7CC54CA4C7}" sibTransId="{CD6C6B89-DE23-4BCA-B8BC-DD058924251A}"/>
    <dgm:cxn modelId="{E337B6EC-879E-4AE0-9CAD-FD3E5E1E839A}" type="presOf" srcId="{99367CEE-0AF5-4436-801B-2C9AC3657C79}" destId="{A10BB21A-5EAB-4A17-BADA-0C9D61173AD9}" srcOrd="0" destOrd="0" presId="urn:microsoft.com/office/officeart/2005/8/layout/hierarchy1"/>
    <dgm:cxn modelId="{1A5ECA4B-A8D3-46F5-A326-B34D42734971}" srcId="{B04650B9-5822-477C-81FF-A10C2B0522CE}" destId="{919CFE57-8CB0-495A-981D-3B7BABADC75A}" srcOrd="0" destOrd="0" parTransId="{38F359A5-C669-410A-B241-2D4653CAB35D}" sibTransId="{22E43AAC-2B0E-46AE-8FC9-879EB58B54D4}"/>
    <dgm:cxn modelId="{140C0AD2-875E-42D4-9EDD-9BFE171E9FE5}" srcId="{1CEB1574-65A3-4012-B684-26C296B90D34}" destId="{B04650B9-5822-477C-81FF-A10C2B0522CE}" srcOrd="0" destOrd="0" parTransId="{290E108C-E0AF-48F8-B22A-36170F56983B}" sibTransId="{F3E3DC9A-F7FF-4F54-9339-227CD5B7806E}"/>
    <dgm:cxn modelId="{58E54AF4-08FD-470B-A25D-89D618A0E7EF}" type="presOf" srcId="{30EFDD44-731F-4033-AC1D-3A01A66AF9D2}" destId="{44D753A6-9B6E-4907-9B32-C8CE21E6FB17}" srcOrd="0" destOrd="0" presId="urn:microsoft.com/office/officeart/2005/8/layout/hierarchy1"/>
    <dgm:cxn modelId="{DE24EE2A-C61A-4F12-BE1C-0DDE02CEADEB}" type="presOf" srcId="{2F871F12-C743-4639-A279-65CDAAABB569}" destId="{5D5FBEC2-0D3E-4CEF-AA93-D2805DCDC384}" srcOrd="0" destOrd="0" presId="urn:microsoft.com/office/officeart/2005/8/layout/hierarchy1"/>
    <dgm:cxn modelId="{F86A427C-6143-4002-9460-97871668F280}" type="presOf" srcId="{C80EC020-481B-4B12-9193-BF3F8AE3CD52}" destId="{827B2D90-8DBB-4D17-BBEC-39D542699EBD}" srcOrd="0" destOrd="0" presId="urn:microsoft.com/office/officeart/2005/8/layout/hierarchy1"/>
    <dgm:cxn modelId="{CE26D066-A017-4FA6-BCD2-140F98FCEED3}" type="presOf" srcId="{91D624A2-DC66-4824-8762-0949BFCD8517}" destId="{EFFE37B5-D978-4DB6-B8FB-E407FE2335C6}" srcOrd="0" destOrd="0" presId="urn:microsoft.com/office/officeart/2005/8/layout/hierarchy1"/>
    <dgm:cxn modelId="{5337B108-FB9B-4A35-8EEC-0ED64A09D5BD}" srcId="{E826CEF0-17B0-4C1D-B3B1-88E92C6730F1}" destId="{B548C437-488E-4BEB-8598-F7E3F971CB42}" srcOrd="0" destOrd="0" parTransId="{873C2576-9D61-4F90-BDD4-8F0CBEBA20B7}" sibTransId="{5232A65C-2BCB-4C22-B112-E16C09C6D620}"/>
    <dgm:cxn modelId="{58B57463-E284-4707-9AC0-CD1D2FBB00A6}" type="presOf" srcId="{A7EC81BD-7D77-41DD-80AA-C3EAB8CBFE71}" destId="{205ABCEC-719A-4349-8D6A-90E0BF787E97}" srcOrd="0" destOrd="0" presId="urn:microsoft.com/office/officeart/2005/8/layout/hierarchy1"/>
    <dgm:cxn modelId="{0990CF93-5CF8-4CCC-B942-85E24E294857}" type="presParOf" srcId="{8EF81C19-B128-4126-9BE3-769AF6E36F07}" destId="{2EB1DF8D-2475-488C-86FB-26383A179133}" srcOrd="0" destOrd="0" presId="urn:microsoft.com/office/officeart/2005/8/layout/hierarchy1"/>
    <dgm:cxn modelId="{34168D7F-F90D-4CA1-9BA8-4E7D567C6CDE}" type="presParOf" srcId="{2EB1DF8D-2475-488C-86FB-26383A179133}" destId="{E46AB235-F087-409D-A4B8-E69F6E473E1F}" srcOrd="0" destOrd="0" presId="urn:microsoft.com/office/officeart/2005/8/layout/hierarchy1"/>
    <dgm:cxn modelId="{B5E36018-BB67-491F-8D42-C602B8EA51E8}" type="presParOf" srcId="{E46AB235-F087-409D-A4B8-E69F6E473E1F}" destId="{A80C185C-9ED5-4348-83DD-E990987CB949}" srcOrd="0" destOrd="0" presId="urn:microsoft.com/office/officeart/2005/8/layout/hierarchy1"/>
    <dgm:cxn modelId="{015D93A2-AF53-4BDC-9691-78223B5C42B2}" type="presParOf" srcId="{E46AB235-F087-409D-A4B8-E69F6E473E1F}" destId="{7A5D2CA3-DB82-459C-B77B-F1C1C7EFEFD7}" srcOrd="1" destOrd="0" presId="urn:microsoft.com/office/officeart/2005/8/layout/hierarchy1"/>
    <dgm:cxn modelId="{D8B1B979-00A7-41B0-9F83-EB5F836B6F11}" type="presParOf" srcId="{2EB1DF8D-2475-488C-86FB-26383A179133}" destId="{2A400440-644F-4951-BF98-6C16FAB4E6C7}" srcOrd="1" destOrd="0" presId="urn:microsoft.com/office/officeart/2005/8/layout/hierarchy1"/>
    <dgm:cxn modelId="{AC599392-A4D1-4A23-B2D7-FCD71B26AAF8}" type="presParOf" srcId="{2A400440-644F-4951-BF98-6C16FAB4E6C7}" destId="{C61A3B13-FCAD-4B8B-85B4-0742A9A3CB62}" srcOrd="0" destOrd="0" presId="urn:microsoft.com/office/officeart/2005/8/layout/hierarchy1"/>
    <dgm:cxn modelId="{20CB29BF-8BD2-4DA2-8C0F-80EAB35A609B}" type="presParOf" srcId="{2A400440-644F-4951-BF98-6C16FAB4E6C7}" destId="{339ACD69-3F92-4373-B26B-8B72AAFB6CFD}" srcOrd="1" destOrd="0" presId="urn:microsoft.com/office/officeart/2005/8/layout/hierarchy1"/>
    <dgm:cxn modelId="{0457C771-AE28-40CF-8465-6916D415C602}" type="presParOf" srcId="{339ACD69-3F92-4373-B26B-8B72AAFB6CFD}" destId="{B6961DC9-2502-4D6E-9C49-68CC1CEAEE4F}" srcOrd="0" destOrd="0" presId="urn:microsoft.com/office/officeart/2005/8/layout/hierarchy1"/>
    <dgm:cxn modelId="{F12C99B0-1479-4E9D-B7C5-7453B9E2E32F}" type="presParOf" srcId="{B6961DC9-2502-4D6E-9C49-68CC1CEAEE4F}" destId="{67CAE71E-4035-46CA-B15D-43854CEAF58A}" srcOrd="0" destOrd="0" presId="urn:microsoft.com/office/officeart/2005/8/layout/hierarchy1"/>
    <dgm:cxn modelId="{4D1BD80A-87E9-4180-A870-5B9138ADC541}" type="presParOf" srcId="{B6961DC9-2502-4D6E-9C49-68CC1CEAEE4F}" destId="{CA984DFE-DB09-4908-A092-F83AB53EFAD2}" srcOrd="1" destOrd="0" presId="urn:microsoft.com/office/officeart/2005/8/layout/hierarchy1"/>
    <dgm:cxn modelId="{A51066CD-9CF4-4A03-815F-E6BBA0B7E885}" type="presParOf" srcId="{339ACD69-3F92-4373-B26B-8B72AAFB6CFD}" destId="{7134AA31-DD6E-4632-8160-B2B7FF15B78F}" srcOrd="1" destOrd="0" presId="urn:microsoft.com/office/officeart/2005/8/layout/hierarchy1"/>
    <dgm:cxn modelId="{57BA74B4-97B8-44E6-B531-38F0DB3E1ADC}" type="presParOf" srcId="{7134AA31-DD6E-4632-8160-B2B7FF15B78F}" destId="{2FF2DE89-C810-4FE1-8539-9E0F358342B6}" srcOrd="0" destOrd="0" presId="urn:microsoft.com/office/officeart/2005/8/layout/hierarchy1"/>
    <dgm:cxn modelId="{AD7DB685-82B4-44D5-B351-72C5D3A56485}" type="presParOf" srcId="{7134AA31-DD6E-4632-8160-B2B7FF15B78F}" destId="{E13E1DE2-034E-4150-860D-076906C1B405}" srcOrd="1" destOrd="0" presId="urn:microsoft.com/office/officeart/2005/8/layout/hierarchy1"/>
    <dgm:cxn modelId="{784B134B-8957-4CA1-BAB1-C210CC8E6974}" type="presParOf" srcId="{E13E1DE2-034E-4150-860D-076906C1B405}" destId="{606D1A02-1C6C-425B-9745-8B15136514DC}" srcOrd="0" destOrd="0" presId="urn:microsoft.com/office/officeart/2005/8/layout/hierarchy1"/>
    <dgm:cxn modelId="{F3664F56-1BE9-4D48-B286-531CDB94FCC3}" type="presParOf" srcId="{606D1A02-1C6C-425B-9745-8B15136514DC}" destId="{15433C11-6F3A-4AED-A442-AE37C8F196A6}" srcOrd="0" destOrd="0" presId="urn:microsoft.com/office/officeart/2005/8/layout/hierarchy1"/>
    <dgm:cxn modelId="{3A8F6E5B-BAD4-48AE-8767-097F9A6F107B}" type="presParOf" srcId="{606D1A02-1C6C-425B-9745-8B15136514DC}" destId="{3FBA55C5-8C3F-4666-8671-8B4062EB93D1}" srcOrd="1" destOrd="0" presId="urn:microsoft.com/office/officeart/2005/8/layout/hierarchy1"/>
    <dgm:cxn modelId="{3AB6CFA3-147A-4F0A-8E8D-D9D4ACE3B525}" type="presParOf" srcId="{E13E1DE2-034E-4150-860D-076906C1B405}" destId="{646E981A-5D9E-48BE-B150-1F0E694B8142}" srcOrd="1" destOrd="0" presId="urn:microsoft.com/office/officeart/2005/8/layout/hierarchy1"/>
    <dgm:cxn modelId="{42C92CBC-F665-4DD7-A7EE-2581512F6015}" type="presParOf" srcId="{7134AA31-DD6E-4632-8160-B2B7FF15B78F}" destId="{44D753A6-9B6E-4907-9B32-C8CE21E6FB17}" srcOrd="2" destOrd="0" presId="urn:microsoft.com/office/officeart/2005/8/layout/hierarchy1"/>
    <dgm:cxn modelId="{06840065-00AB-421B-9FD3-02798FFBBE05}" type="presParOf" srcId="{7134AA31-DD6E-4632-8160-B2B7FF15B78F}" destId="{09153F82-62B4-491E-B226-A8F15D9524BB}" srcOrd="3" destOrd="0" presId="urn:microsoft.com/office/officeart/2005/8/layout/hierarchy1"/>
    <dgm:cxn modelId="{DA3C28A1-31E9-4AD0-8828-37611CCB1326}" type="presParOf" srcId="{09153F82-62B4-491E-B226-A8F15D9524BB}" destId="{DC0815A1-618C-4364-A299-B62254B712A1}" srcOrd="0" destOrd="0" presId="urn:microsoft.com/office/officeart/2005/8/layout/hierarchy1"/>
    <dgm:cxn modelId="{482CFDC0-EEF2-4B4F-B690-616E29A730E1}" type="presParOf" srcId="{DC0815A1-618C-4364-A299-B62254B712A1}" destId="{F067DF97-952D-4628-B0BA-4C5450742295}" srcOrd="0" destOrd="0" presId="urn:microsoft.com/office/officeart/2005/8/layout/hierarchy1"/>
    <dgm:cxn modelId="{ECD7FF29-0F87-4559-88E5-BD70A01DD1C2}" type="presParOf" srcId="{DC0815A1-618C-4364-A299-B62254B712A1}" destId="{A2FDCE07-6C49-46A5-A5A8-487F05944A1F}" srcOrd="1" destOrd="0" presId="urn:microsoft.com/office/officeart/2005/8/layout/hierarchy1"/>
    <dgm:cxn modelId="{FB8F8D48-0CA3-45D6-9A96-85F780B91D21}" type="presParOf" srcId="{09153F82-62B4-491E-B226-A8F15D9524BB}" destId="{957EA6A9-9F1D-4579-A429-79CA09152F25}" srcOrd="1" destOrd="0" presId="urn:microsoft.com/office/officeart/2005/8/layout/hierarchy1"/>
    <dgm:cxn modelId="{D7B374C1-FE47-4849-BE21-7EBFB6AF4850}" type="presParOf" srcId="{957EA6A9-9F1D-4579-A429-79CA09152F25}" destId="{C4F61798-6582-44DB-A002-FFE21D0F6DEA}" srcOrd="0" destOrd="0" presId="urn:microsoft.com/office/officeart/2005/8/layout/hierarchy1"/>
    <dgm:cxn modelId="{DAE9BC53-358F-46B1-A6B5-EE8C331CAB81}" type="presParOf" srcId="{957EA6A9-9F1D-4579-A429-79CA09152F25}" destId="{0FF9634A-7377-406D-8474-89586949587B}" srcOrd="1" destOrd="0" presId="urn:microsoft.com/office/officeart/2005/8/layout/hierarchy1"/>
    <dgm:cxn modelId="{A4642B10-E735-4910-8EF6-2FA5E984063D}" type="presParOf" srcId="{0FF9634A-7377-406D-8474-89586949587B}" destId="{B45568C6-6A51-4C9F-9E6F-EF24F058B25A}" srcOrd="0" destOrd="0" presId="urn:microsoft.com/office/officeart/2005/8/layout/hierarchy1"/>
    <dgm:cxn modelId="{769FACB8-B5ED-4381-9B5E-F8C883E08AA0}" type="presParOf" srcId="{B45568C6-6A51-4C9F-9E6F-EF24F058B25A}" destId="{77397338-1481-430B-A53C-92597B8427D0}" srcOrd="0" destOrd="0" presId="urn:microsoft.com/office/officeart/2005/8/layout/hierarchy1"/>
    <dgm:cxn modelId="{2E2A2A0E-2198-4B8D-9F7D-F2EBE2172729}" type="presParOf" srcId="{B45568C6-6A51-4C9F-9E6F-EF24F058B25A}" destId="{6BE1FDBE-E355-4C0C-92DF-0C9DD62AF65C}" srcOrd="1" destOrd="0" presId="urn:microsoft.com/office/officeart/2005/8/layout/hierarchy1"/>
    <dgm:cxn modelId="{6ADAA2F3-502F-4F46-82B4-65F762A7049D}" type="presParOf" srcId="{0FF9634A-7377-406D-8474-89586949587B}" destId="{3C34AC1A-49D6-4581-B81B-E011EBC3AB60}" srcOrd="1" destOrd="0" presId="urn:microsoft.com/office/officeart/2005/8/layout/hierarchy1"/>
    <dgm:cxn modelId="{1A37F286-619E-42A6-9223-28BA082F9939}" type="presParOf" srcId="{957EA6A9-9F1D-4579-A429-79CA09152F25}" destId="{2C7EA20B-D396-479B-BE4D-C203A5A5C5E9}" srcOrd="2" destOrd="0" presId="urn:microsoft.com/office/officeart/2005/8/layout/hierarchy1"/>
    <dgm:cxn modelId="{E7926F1D-861E-40ED-A6D9-EAD0D4B5A591}" type="presParOf" srcId="{957EA6A9-9F1D-4579-A429-79CA09152F25}" destId="{B37228B1-5D56-4387-9169-011B62557E61}" srcOrd="3" destOrd="0" presId="urn:microsoft.com/office/officeart/2005/8/layout/hierarchy1"/>
    <dgm:cxn modelId="{473E7167-6D2A-4C89-9FC4-98999C16498D}" type="presParOf" srcId="{B37228B1-5D56-4387-9169-011B62557E61}" destId="{9494D31D-95B2-4B23-B54F-2F2D682FBDF8}" srcOrd="0" destOrd="0" presId="urn:microsoft.com/office/officeart/2005/8/layout/hierarchy1"/>
    <dgm:cxn modelId="{C00ADF23-2E0F-442E-8E44-C42CC7AD2456}" type="presParOf" srcId="{9494D31D-95B2-4B23-B54F-2F2D682FBDF8}" destId="{5228A133-64AC-4DB0-A7B3-AD01448FDC3B}" srcOrd="0" destOrd="0" presId="urn:microsoft.com/office/officeart/2005/8/layout/hierarchy1"/>
    <dgm:cxn modelId="{207ED8FB-E10E-4AF6-93DB-2C48A9605AFC}" type="presParOf" srcId="{9494D31D-95B2-4B23-B54F-2F2D682FBDF8}" destId="{EFFE37B5-D978-4DB6-B8FB-E407FE2335C6}" srcOrd="1" destOrd="0" presId="urn:microsoft.com/office/officeart/2005/8/layout/hierarchy1"/>
    <dgm:cxn modelId="{2B7F60BC-0A90-4831-B590-28C681B55D47}" type="presParOf" srcId="{B37228B1-5D56-4387-9169-011B62557E61}" destId="{77B22C0E-9F4E-48FF-8BCB-064E662581E4}" srcOrd="1" destOrd="0" presId="urn:microsoft.com/office/officeart/2005/8/layout/hierarchy1"/>
    <dgm:cxn modelId="{A874401B-E358-4FC0-A6F7-014576FDC3BD}" type="presParOf" srcId="{957EA6A9-9F1D-4579-A429-79CA09152F25}" destId="{4CE35D08-C419-41EF-ADF5-6916B65F1ADA}" srcOrd="4" destOrd="0" presId="urn:microsoft.com/office/officeart/2005/8/layout/hierarchy1"/>
    <dgm:cxn modelId="{B3F42EFC-4EA5-49E3-B5AA-4A81C058CCB7}" type="presParOf" srcId="{957EA6A9-9F1D-4579-A429-79CA09152F25}" destId="{33FAF92B-3E65-476D-9F63-6B232C593DDB}" srcOrd="5" destOrd="0" presId="urn:microsoft.com/office/officeart/2005/8/layout/hierarchy1"/>
    <dgm:cxn modelId="{E16CD692-42C9-4987-A757-7B7118D83253}" type="presParOf" srcId="{33FAF92B-3E65-476D-9F63-6B232C593DDB}" destId="{34893AC9-B609-42B6-BE24-317C860EB63E}" srcOrd="0" destOrd="0" presId="urn:microsoft.com/office/officeart/2005/8/layout/hierarchy1"/>
    <dgm:cxn modelId="{BBE05779-4B8F-4C72-AD52-A188B0687A7D}" type="presParOf" srcId="{34893AC9-B609-42B6-BE24-317C860EB63E}" destId="{465B1F6B-7DEB-4198-AE02-DB52D9956EBA}" srcOrd="0" destOrd="0" presId="urn:microsoft.com/office/officeart/2005/8/layout/hierarchy1"/>
    <dgm:cxn modelId="{9764932A-3929-430F-B721-B11BF5549254}" type="presParOf" srcId="{34893AC9-B609-42B6-BE24-317C860EB63E}" destId="{77597CC5-4191-40AF-9E4C-10C84C78B29D}" srcOrd="1" destOrd="0" presId="urn:microsoft.com/office/officeart/2005/8/layout/hierarchy1"/>
    <dgm:cxn modelId="{8D2EDA27-602D-4362-9764-A85B8E81478E}" type="presParOf" srcId="{33FAF92B-3E65-476D-9F63-6B232C593DDB}" destId="{81D53E02-9F47-48E4-8227-EDDE51FEB5F7}" srcOrd="1" destOrd="0" presId="urn:microsoft.com/office/officeart/2005/8/layout/hierarchy1"/>
    <dgm:cxn modelId="{6873932F-82E2-4499-950A-796B2BAA3EAF}" type="presParOf" srcId="{957EA6A9-9F1D-4579-A429-79CA09152F25}" destId="{5D6087EF-C25E-4D5F-8B2D-F69C003EEBEE}" srcOrd="6" destOrd="0" presId="urn:microsoft.com/office/officeart/2005/8/layout/hierarchy1"/>
    <dgm:cxn modelId="{4B42C928-DF6A-4CAE-831C-174B25BBC0BE}" type="presParOf" srcId="{957EA6A9-9F1D-4579-A429-79CA09152F25}" destId="{7E829C4D-1205-4DD4-AD8A-94B18AD25AB0}" srcOrd="7" destOrd="0" presId="urn:microsoft.com/office/officeart/2005/8/layout/hierarchy1"/>
    <dgm:cxn modelId="{5BF3A38C-7DE2-4FDA-A6DD-5A261567C6E6}" type="presParOf" srcId="{7E829C4D-1205-4DD4-AD8A-94B18AD25AB0}" destId="{42D715F5-26A4-49EA-9952-F15EE27B53F8}" srcOrd="0" destOrd="0" presId="urn:microsoft.com/office/officeart/2005/8/layout/hierarchy1"/>
    <dgm:cxn modelId="{22A1BA52-7FDD-42BD-82B6-F6652D429A60}" type="presParOf" srcId="{42D715F5-26A4-49EA-9952-F15EE27B53F8}" destId="{89BC98D8-F1C1-4A02-9FB9-DE1885B0990F}" srcOrd="0" destOrd="0" presId="urn:microsoft.com/office/officeart/2005/8/layout/hierarchy1"/>
    <dgm:cxn modelId="{53C32D08-BAB2-4030-A93C-82B5FB51C189}" type="presParOf" srcId="{42D715F5-26A4-49EA-9952-F15EE27B53F8}" destId="{8221826A-813E-428F-B38C-BB14E49D0A14}" srcOrd="1" destOrd="0" presId="urn:microsoft.com/office/officeart/2005/8/layout/hierarchy1"/>
    <dgm:cxn modelId="{B9C918CE-A008-4395-8A7F-B9BC27D38C74}" type="presParOf" srcId="{7E829C4D-1205-4DD4-AD8A-94B18AD25AB0}" destId="{B668332A-5F03-4C9E-AB63-6EDD7E39F859}" srcOrd="1" destOrd="0" presId="urn:microsoft.com/office/officeart/2005/8/layout/hierarchy1"/>
    <dgm:cxn modelId="{9852DCC8-8DAF-4CED-A4AE-7F09094A5925}" type="presParOf" srcId="{957EA6A9-9F1D-4579-A429-79CA09152F25}" destId="{B9C8EE2A-DC82-4555-92AE-165A777A2463}" srcOrd="8" destOrd="0" presId="urn:microsoft.com/office/officeart/2005/8/layout/hierarchy1"/>
    <dgm:cxn modelId="{4968CEF5-A8A5-48C7-BACA-F89476EEEB79}" type="presParOf" srcId="{957EA6A9-9F1D-4579-A429-79CA09152F25}" destId="{DB72CFFD-B77C-413B-BF42-E40D61ECCD28}" srcOrd="9" destOrd="0" presId="urn:microsoft.com/office/officeart/2005/8/layout/hierarchy1"/>
    <dgm:cxn modelId="{3F49F766-3066-4EC4-ABE6-EE01E6CB9AEA}" type="presParOf" srcId="{DB72CFFD-B77C-413B-BF42-E40D61ECCD28}" destId="{1980FB1E-722F-465D-B71E-38FFBC022478}" srcOrd="0" destOrd="0" presId="urn:microsoft.com/office/officeart/2005/8/layout/hierarchy1"/>
    <dgm:cxn modelId="{3066C665-33B6-41CF-996B-BF3042EA9403}" type="presParOf" srcId="{1980FB1E-722F-465D-B71E-38FFBC022478}" destId="{992C8098-9222-403E-8E36-4B476CCEBC7B}" srcOrd="0" destOrd="0" presId="urn:microsoft.com/office/officeart/2005/8/layout/hierarchy1"/>
    <dgm:cxn modelId="{87D77412-7D7C-42A2-846D-283CDB95BE4C}" type="presParOf" srcId="{1980FB1E-722F-465D-B71E-38FFBC022478}" destId="{661FC510-80E4-4E0A-B0D2-8B8237A54F42}" srcOrd="1" destOrd="0" presId="urn:microsoft.com/office/officeart/2005/8/layout/hierarchy1"/>
    <dgm:cxn modelId="{297EE4E1-BACB-4B21-B2A1-19F2AA6A32B5}" type="presParOf" srcId="{DB72CFFD-B77C-413B-BF42-E40D61ECCD28}" destId="{B20F6C78-52DB-4533-BDF2-A35AE090CC95}" srcOrd="1" destOrd="0" presId="urn:microsoft.com/office/officeart/2005/8/layout/hierarchy1"/>
    <dgm:cxn modelId="{FF7BD1C5-70CA-4275-8EDA-6FB866B761EC}" type="presParOf" srcId="{7134AA31-DD6E-4632-8160-B2B7FF15B78F}" destId="{2BEA8390-316C-4A13-BBF2-7CAFA83F9762}" srcOrd="4" destOrd="0" presId="urn:microsoft.com/office/officeart/2005/8/layout/hierarchy1"/>
    <dgm:cxn modelId="{9255FC6D-7F55-4F17-9FB1-DD1424027FA1}" type="presParOf" srcId="{7134AA31-DD6E-4632-8160-B2B7FF15B78F}" destId="{E0DF8CA4-88FA-4727-A53E-7A1D67A004D5}" srcOrd="5" destOrd="0" presId="urn:microsoft.com/office/officeart/2005/8/layout/hierarchy1"/>
    <dgm:cxn modelId="{D8CA74AD-2FB9-4D4B-837C-CBC7E082C3A8}" type="presParOf" srcId="{E0DF8CA4-88FA-4727-A53E-7A1D67A004D5}" destId="{0A74A5F3-13E5-410C-A837-BC26FB0D3F49}" srcOrd="0" destOrd="0" presId="urn:microsoft.com/office/officeart/2005/8/layout/hierarchy1"/>
    <dgm:cxn modelId="{340FCC3A-C7B9-4081-A245-4C93D9F58D24}" type="presParOf" srcId="{0A74A5F3-13E5-410C-A837-BC26FB0D3F49}" destId="{F2CA32C9-BF06-4F4C-AEB9-2DF4E019CDF2}" srcOrd="0" destOrd="0" presId="urn:microsoft.com/office/officeart/2005/8/layout/hierarchy1"/>
    <dgm:cxn modelId="{2813F7CE-EDED-4F82-8887-4A7D3A6AADA8}" type="presParOf" srcId="{0A74A5F3-13E5-410C-A837-BC26FB0D3F49}" destId="{5D5FBEC2-0D3E-4CEF-AA93-D2805DCDC384}" srcOrd="1" destOrd="0" presId="urn:microsoft.com/office/officeart/2005/8/layout/hierarchy1"/>
    <dgm:cxn modelId="{3427EF28-2BC9-40FD-8660-B86AE0E901C5}" type="presParOf" srcId="{E0DF8CA4-88FA-4727-A53E-7A1D67A004D5}" destId="{EC655A6A-EF71-449B-B808-9A45820990FE}" srcOrd="1" destOrd="0" presId="urn:microsoft.com/office/officeart/2005/8/layout/hierarchy1"/>
    <dgm:cxn modelId="{D3AA2992-2714-4D11-9A79-6F6A00782FFC}" type="presParOf" srcId="{EC655A6A-EF71-449B-B808-9A45820990FE}" destId="{A840ECF3-888D-4BCB-8BBE-90AEA655ED38}" srcOrd="0" destOrd="0" presId="urn:microsoft.com/office/officeart/2005/8/layout/hierarchy1"/>
    <dgm:cxn modelId="{ECA57466-763E-48BA-B90E-57D020760A8A}" type="presParOf" srcId="{EC655A6A-EF71-449B-B808-9A45820990FE}" destId="{2563AF38-8640-4A6C-BC5D-879892D19F16}" srcOrd="1" destOrd="0" presId="urn:microsoft.com/office/officeart/2005/8/layout/hierarchy1"/>
    <dgm:cxn modelId="{8EF4FDA4-0B52-45CA-B5B1-AC813EF9C4FA}" type="presParOf" srcId="{2563AF38-8640-4A6C-BC5D-879892D19F16}" destId="{25DBFCB9-E4F0-4AD9-A1F0-1626ED99CEB5}" srcOrd="0" destOrd="0" presId="urn:microsoft.com/office/officeart/2005/8/layout/hierarchy1"/>
    <dgm:cxn modelId="{6654A5BB-B62D-4BF5-8D29-82F4A736EB66}" type="presParOf" srcId="{25DBFCB9-E4F0-4AD9-A1F0-1626ED99CEB5}" destId="{50E4D5F6-3962-46C8-98DF-AD0046FD65A3}" srcOrd="0" destOrd="0" presId="urn:microsoft.com/office/officeart/2005/8/layout/hierarchy1"/>
    <dgm:cxn modelId="{ED9A15A2-105A-4B79-BC5F-E97F0E86CFC8}" type="presParOf" srcId="{25DBFCB9-E4F0-4AD9-A1F0-1626ED99CEB5}" destId="{0D68F3CC-4730-44F1-A29C-20C0E3E63C68}" srcOrd="1" destOrd="0" presId="urn:microsoft.com/office/officeart/2005/8/layout/hierarchy1"/>
    <dgm:cxn modelId="{90E71535-D0DA-4372-8028-4779D6D505BE}" type="presParOf" srcId="{2563AF38-8640-4A6C-BC5D-879892D19F16}" destId="{E9F2C0D9-8244-45CF-AD6D-025638169662}" srcOrd="1" destOrd="0" presId="urn:microsoft.com/office/officeart/2005/8/layout/hierarchy1"/>
    <dgm:cxn modelId="{33DF47CF-487D-4BA5-9155-A895BB079B19}" type="presParOf" srcId="{EC655A6A-EF71-449B-B808-9A45820990FE}" destId="{205ABCEC-719A-4349-8D6A-90E0BF787E97}" srcOrd="2" destOrd="0" presId="urn:microsoft.com/office/officeart/2005/8/layout/hierarchy1"/>
    <dgm:cxn modelId="{032207D5-E1DA-40F7-9045-3792DBEB44E2}" type="presParOf" srcId="{EC655A6A-EF71-449B-B808-9A45820990FE}" destId="{1F8CC526-17A0-4825-9878-8E5A1E68DC23}" srcOrd="3" destOrd="0" presId="urn:microsoft.com/office/officeart/2005/8/layout/hierarchy1"/>
    <dgm:cxn modelId="{8DF67F2E-B26A-4CC0-8EE3-A0118DAE61CF}" type="presParOf" srcId="{1F8CC526-17A0-4825-9878-8E5A1E68DC23}" destId="{4AADE377-BF14-4399-A100-3372F86F774C}" srcOrd="0" destOrd="0" presId="urn:microsoft.com/office/officeart/2005/8/layout/hierarchy1"/>
    <dgm:cxn modelId="{27992370-80C8-46BE-957C-76F8FCFA93BE}" type="presParOf" srcId="{4AADE377-BF14-4399-A100-3372F86F774C}" destId="{68E57772-E3F3-4662-8B5A-8249A6B8CF64}" srcOrd="0" destOrd="0" presId="urn:microsoft.com/office/officeart/2005/8/layout/hierarchy1"/>
    <dgm:cxn modelId="{25D81E35-0D4F-4EA2-91BE-AE9E16818C40}" type="presParOf" srcId="{4AADE377-BF14-4399-A100-3372F86F774C}" destId="{D87DA183-8CD8-41A9-90D6-25AA01DAE6F3}" srcOrd="1" destOrd="0" presId="urn:microsoft.com/office/officeart/2005/8/layout/hierarchy1"/>
    <dgm:cxn modelId="{EADB5DA2-BCA9-4547-8600-CB19384C9CB8}" type="presParOf" srcId="{1F8CC526-17A0-4825-9878-8E5A1E68DC23}" destId="{706B81D8-9EA8-4E89-8F5E-81D3D7B12564}" srcOrd="1" destOrd="0" presId="urn:microsoft.com/office/officeart/2005/8/layout/hierarchy1"/>
    <dgm:cxn modelId="{3B4CCEC9-6510-4A51-9C53-13340FEA6EE8}" type="presParOf" srcId="{EC655A6A-EF71-449B-B808-9A45820990FE}" destId="{8F912D61-EA16-4F04-9551-46CC79DD790B}" srcOrd="4" destOrd="0" presId="urn:microsoft.com/office/officeart/2005/8/layout/hierarchy1"/>
    <dgm:cxn modelId="{7374E137-F141-4075-98A9-439CFC322317}" type="presParOf" srcId="{EC655A6A-EF71-449B-B808-9A45820990FE}" destId="{65AEABC7-4E13-44D0-9FE3-CC2D8A834129}" srcOrd="5" destOrd="0" presId="urn:microsoft.com/office/officeart/2005/8/layout/hierarchy1"/>
    <dgm:cxn modelId="{CE7E131D-7B1F-472D-BEF8-8E50540100F3}" type="presParOf" srcId="{65AEABC7-4E13-44D0-9FE3-CC2D8A834129}" destId="{6D29ECE5-46B3-4F06-AEB2-93D9EA0CA51C}" srcOrd="0" destOrd="0" presId="urn:microsoft.com/office/officeart/2005/8/layout/hierarchy1"/>
    <dgm:cxn modelId="{41363082-009A-48C2-848E-9E7118521548}" type="presParOf" srcId="{6D29ECE5-46B3-4F06-AEB2-93D9EA0CA51C}" destId="{86D23081-6BAD-4DAE-94D5-353C2AC45AAF}" srcOrd="0" destOrd="0" presId="urn:microsoft.com/office/officeart/2005/8/layout/hierarchy1"/>
    <dgm:cxn modelId="{C1366159-0400-40E7-AED1-B1AFA1CF97D9}" type="presParOf" srcId="{6D29ECE5-46B3-4F06-AEB2-93D9EA0CA51C}" destId="{A10BB21A-5EAB-4A17-BADA-0C9D61173AD9}" srcOrd="1" destOrd="0" presId="urn:microsoft.com/office/officeart/2005/8/layout/hierarchy1"/>
    <dgm:cxn modelId="{73A92368-A254-4020-A987-767D55D269F5}" type="presParOf" srcId="{65AEABC7-4E13-44D0-9FE3-CC2D8A834129}" destId="{1EB0046C-B88F-4149-97A1-95E35AE0F218}" srcOrd="1" destOrd="0" presId="urn:microsoft.com/office/officeart/2005/8/layout/hierarchy1"/>
    <dgm:cxn modelId="{D08F0475-3F39-456E-BA28-B59C4A912CD2}" type="presParOf" srcId="{2A400440-644F-4951-BF98-6C16FAB4E6C7}" destId="{827B2D90-8DBB-4D17-BBEC-39D542699EBD}" srcOrd="2" destOrd="0" presId="urn:microsoft.com/office/officeart/2005/8/layout/hierarchy1"/>
    <dgm:cxn modelId="{BF7C65EC-FEF6-4187-9968-7B22EE367119}" type="presParOf" srcId="{2A400440-644F-4951-BF98-6C16FAB4E6C7}" destId="{C7A26199-423D-4073-B17B-81318D68EC4D}" srcOrd="3" destOrd="0" presId="urn:microsoft.com/office/officeart/2005/8/layout/hierarchy1"/>
    <dgm:cxn modelId="{876B7C1F-F65F-49B6-81BF-C1B25F181705}" type="presParOf" srcId="{C7A26199-423D-4073-B17B-81318D68EC4D}" destId="{219F6254-1422-4531-8157-35A79162FC33}" srcOrd="0" destOrd="0" presId="urn:microsoft.com/office/officeart/2005/8/layout/hierarchy1"/>
    <dgm:cxn modelId="{E8D82D45-7532-4AF1-AFAA-4060547489F4}" type="presParOf" srcId="{219F6254-1422-4531-8157-35A79162FC33}" destId="{F761D8D4-13B6-4AA1-8BAC-5E52DAE5CB78}" srcOrd="0" destOrd="0" presId="urn:microsoft.com/office/officeart/2005/8/layout/hierarchy1"/>
    <dgm:cxn modelId="{93651D3F-56C8-4E90-AEE4-D03F21DC563D}" type="presParOf" srcId="{219F6254-1422-4531-8157-35A79162FC33}" destId="{1B458BED-2629-41A4-9BF0-B7ABEFF8E568}" srcOrd="1" destOrd="0" presId="urn:microsoft.com/office/officeart/2005/8/layout/hierarchy1"/>
    <dgm:cxn modelId="{6B40A7D7-0DB0-4C64-96E0-222199F61729}" type="presParOf" srcId="{C7A26199-423D-4073-B17B-81318D68EC4D}" destId="{51814890-F595-41E4-B50A-4DB190AE0DDF}" srcOrd="1" destOrd="0" presId="urn:microsoft.com/office/officeart/2005/8/layout/hierarchy1"/>
    <dgm:cxn modelId="{C1DDCB23-745E-4A63-861B-466DE88267FA}" type="presParOf" srcId="{51814890-F595-41E4-B50A-4DB190AE0DDF}" destId="{E99B6920-D98B-422C-AE2E-4D0896589409}" srcOrd="0" destOrd="0" presId="urn:microsoft.com/office/officeart/2005/8/layout/hierarchy1"/>
    <dgm:cxn modelId="{658B3F0E-CB54-47FC-BE72-407C1E4E99B8}" type="presParOf" srcId="{51814890-F595-41E4-B50A-4DB190AE0DDF}" destId="{12A8379D-9039-454E-9823-AFA26AD27FF7}" srcOrd="1" destOrd="0" presId="urn:microsoft.com/office/officeart/2005/8/layout/hierarchy1"/>
    <dgm:cxn modelId="{5395317D-779F-4C9D-8486-2E7EE5A5901B}" type="presParOf" srcId="{12A8379D-9039-454E-9823-AFA26AD27FF7}" destId="{2C2C2A64-4ACA-450D-97AB-57744D79A876}" srcOrd="0" destOrd="0" presId="urn:microsoft.com/office/officeart/2005/8/layout/hierarchy1"/>
    <dgm:cxn modelId="{AF01999F-5217-4E90-B37E-F4FBDE12F7FD}" type="presParOf" srcId="{2C2C2A64-4ACA-450D-97AB-57744D79A876}" destId="{04FC2C87-1A14-438E-B59D-B3AEF3AF1A1A}" srcOrd="0" destOrd="0" presId="urn:microsoft.com/office/officeart/2005/8/layout/hierarchy1"/>
    <dgm:cxn modelId="{E8732E76-883D-4AB5-8788-F322B0BBC1ED}" type="presParOf" srcId="{2C2C2A64-4ACA-450D-97AB-57744D79A876}" destId="{2219F815-3474-4393-AC79-C5405540B94A}" srcOrd="1" destOrd="0" presId="urn:microsoft.com/office/officeart/2005/8/layout/hierarchy1"/>
    <dgm:cxn modelId="{3FD5304F-52C2-46F7-AFCF-8C638C76B210}" type="presParOf" srcId="{12A8379D-9039-454E-9823-AFA26AD27FF7}" destId="{EA1B628E-D42E-4125-9BB1-F7CF690DF00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B6920-D98B-422C-AE2E-4D0896589409}">
      <dsp:nvSpPr>
        <dsp:cNvPr id="0" name=""/>
        <dsp:cNvSpPr/>
      </dsp:nvSpPr>
      <dsp:spPr>
        <a:xfrm>
          <a:off x="10743947" y="2048618"/>
          <a:ext cx="91440" cy="3464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64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7B2D90-8DBB-4D17-BBEC-39D542699EBD}">
      <dsp:nvSpPr>
        <dsp:cNvPr id="0" name=""/>
        <dsp:cNvSpPr/>
      </dsp:nvSpPr>
      <dsp:spPr>
        <a:xfrm>
          <a:off x="8242068" y="945872"/>
          <a:ext cx="2547599" cy="346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066"/>
              </a:lnTo>
              <a:lnTo>
                <a:pt x="2547599" y="236066"/>
              </a:lnTo>
              <a:lnTo>
                <a:pt x="2547599" y="3464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12D61-EA16-4F04-9551-46CC79DD790B}">
      <dsp:nvSpPr>
        <dsp:cNvPr id="0" name=""/>
        <dsp:cNvSpPr/>
      </dsp:nvSpPr>
      <dsp:spPr>
        <a:xfrm>
          <a:off x="9333896" y="3151365"/>
          <a:ext cx="1455771" cy="346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066"/>
              </a:lnTo>
              <a:lnTo>
                <a:pt x="1455771" y="236066"/>
              </a:lnTo>
              <a:lnTo>
                <a:pt x="1455771" y="3464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ABCEC-719A-4349-8D6A-90E0BF787E97}">
      <dsp:nvSpPr>
        <dsp:cNvPr id="0" name=""/>
        <dsp:cNvSpPr/>
      </dsp:nvSpPr>
      <dsp:spPr>
        <a:xfrm>
          <a:off x="9288176" y="3151365"/>
          <a:ext cx="91440" cy="3464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64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40ECF3-888D-4BCB-8BBE-90AEA655ED38}">
      <dsp:nvSpPr>
        <dsp:cNvPr id="0" name=""/>
        <dsp:cNvSpPr/>
      </dsp:nvSpPr>
      <dsp:spPr>
        <a:xfrm>
          <a:off x="7878125" y="3151365"/>
          <a:ext cx="1455771" cy="346407"/>
        </a:xfrm>
        <a:custGeom>
          <a:avLst/>
          <a:gdLst/>
          <a:ahLst/>
          <a:cxnLst/>
          <a:rect l="0" t="0" r="0" b="0"/>
          <a:pathLst>
            <a:path>
              <a:moveTo>
                <a:pt x="1455771" y="0"/>
              </a:moveTo>
              <a:lnTo>
                <a:pt x="1455771" y="236066"/>
              </a:lnTo>
              <a:lnTo>
                <a:pt x="0" y="236066"/>
              </a:lnTo>
              <a:lnTo>
                <a:pt x="0" y="3464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EA8390-316C-4A13-BBF2-7CAFA83F9762}">
      <dsp:nvSpPr>
        <dsp:cNvPr id="0" name=""/>
        <dsp:cNvSpPr/>
      </dsp:nvSpPr>
      <dsp:spPr>
        <a:xfrm>
          <a:off x="5694468" y="2048618"/>
          <a:ext cx="3639427" cy="346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066"/>
              </a:lnTo>
              <a:lnTo>
                <a:pt x="3639427" y="236066"/>
              </a:lnTo>
              <a:lnTo>
                <a:pt x="3639427" y="3464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C8EE2A-DC82-4555-92AE-165A777A2463}">
      <dsp:nvSpPr>
        <dsp:cNvPr id="0" name=""/>
        <dsp:cNvSpPr/>
      </dsp:nvSpPr>
      <dsp:spPr>
        <a:xfrm>
          <a:off x="3510811" y="3151365"/>
          <a:ext cx="2911542" cy="346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066"/>
              </a:lnTo>
              <a:lnTo>
                <a:pt x="2911542" y="236066"/>
              </a:lnTo>
              <a:lnTo>
                <a:pt x="2911542" y="3464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6087EF-C25E-4D5F-8B2D-F69C003EEBEE}">
      <dsp:nvSpPr>
        <dsp:cNvPr id="0" name=""/>
        <dsp:cNvSpPr/>
      </dsp:nvSpPr>
      <dsp:spPr>
        <a:xfrm>
          <a:off x="3510811" y="3151365"/>
          <a:ext cx="1455771" cy="346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066"/>
              </a:lnTo>
              <a:lnTo>
                <a:pt x="1455771" y="236066"/>
              </a:lnTo>
              <a:lnTo>
                <a:pt x="1455771" y="3464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E35D08-C419-41EF-ADF5-6916B65F1ADA}">
      <dsp:nvSpPr>
        <dsp:cNvPr id="0" name=""/>
        <dsp:cNvSpPr/>
      </dsp:nvSpPr>
      <dsp:spPr>
        <a:xfrm>
          <a:off x="3465091" y="3151365"/>
          <a:ext cx="91440" cy="3464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64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EA20B-D396-479B-BE4D-C203A5A5C5E9}">
      <dsp:nvSpPr>
        <dsp:cNvPr id="0" name=""/>
        <dsp:cNvSpPr/>
      </dsp:nvSpPr>
      <dsp:spPr>
        <a:xfrm>
          <a:off x="2055040" y="3151365"/>
          <a:ext cx="1455771" cy="346407"/>
        </a:xfrm>
        <a:custGeom>
          <a:avLst/>
          <a:gdLst/>
          <a:ahLst/>
          <a:cxnLst/>
          <a:rect l="0" t="0" r="0" b="0"/>
          <a:pathLst>
            <a:path>
              <a:moveTo>
                <a:pt x="1455771" y="0"/>
              </a:moveTo>
              <a:lnTo>
                <a:pt x="1455771" y="236066"/>
              </a:lnTo>
              <a:lnTo>
                <a:pt x="0" y="236066"/>
              </a:lnTo>
              <a:lnTo>
                <a:pt x="0" y="3464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F61798-6582-44DB-A002-FFE21D0F6DEA}">
      <dsp:nvSpPr>
        <dsp:cNvPr id="0" name=""/>
        <dsp:cNvSpPr/>
      </dsp:nvSpPr>
      <dsp:spPr>
        <a:xfrm>
          <a:off x="599269" y="3151365"/>
          <a:ext cx="2911542" cy="346407"/>
        </a:xfrm>
        <a:custGeom>
          <a:avLst/>
          <a:gdLst/>
          <a:ahLst/>
          <a:cxnLst/>
          <a:rect l="0" t="0" r="0" b="0"/>
          <a:pathLst>
            <a:path>
              <a:moveTo>
                <a:pt x="2911542" y="0"/>
              </a:moveTo>
              <a:lnTo>
                <a:pt x="2911542" y="236066"/>
              </a:lnTo>
              <a:lnTo>
                <a:pt x="0" y="236066"/>
              </a:lnTo>
              <a:lnTo>
                <a:pt x="0" y="3464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D753A6-9B6E-4907-9B32-C8CE21E6FB17}">
      <dsp:nvSpPr>
        <dsp:cNvPr id="0" name=""/>
        <dsp:cNvSpPr/>
      </dsp:nvSpPr>
      <dsp:spPr>
        <a:xfrm>
          <a:off x="3510811" y="2048618"/>
          <a:ext cx="2183656" cy="346407"/>
        </a:xfrm>
        <a:custGeom>
          <a:avLst/>
          <a:gdLst/>
          <a:ahLst/>
          <a:cxnLst/>
          <a:rect l="0" t="0" r="0" b="0"/>
          <a:pathLst>
            <a:path>
              <a:moveTo>
                <a:pt x="2183656" y="0"/>
              </a:moveTo>
              <a:lnTo>
                <a:pt x="2183656" y="236066"/>
              </a:lnTo>
              <a:lnTo>
                <a:pt x="0" y="236066"/>
              </a:lnTo>
              <a:lnTo>
                <a:pt x="0" y="3464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F2DE89-C810-4FE1-8539-9E0F358342B6}">
      <dsp:nvSpPr>
        <dsp:cNvPr id="0" name=""/>
        <dsp:cNvSpPr/>
      </dsp:nvSpPr>
      <dsp:spPr>
        <a:xfrm>
          <a:off x="2055040" y="2048618"/>
          <a:ext cx="3639427" cy="346407"/>
        </a:xfrm>
        <a:custGeom>
          <a:avLst/>
          <a:gdLst/>
          <a:ahLst/>
          <a:cxnLst/>
          <a:rect l="0" t="0" r="0" b="0"/>
          <a:pathLst>
            <a:path>
              <a:moveTo>
                <a:pt x="3639427" y="0"/>
              </a:moveTo>
              <a:lnTo>
                <a:pt x="3639427" y="236066"/>
              </a:lnTo>
              <a:lnTo>
                <a:pt x="0" y="236066"/>
              </a:lnTo>
              <a:lnTo>
                <a:pt x="0" y="3464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1A3B13-FCAD-4B8B-85B4-0742A9A3CB62}">
      <dsp:nvSpPr>
        <dsp:cNvPr id="0" name=""/>
        <dsp:cNvSpPr/>
      </dsp:nvSpPr>
      <dsp:spPr>
        <a:xfrm>
          <a:off x="5694468" y="945872"/>
          <a:ext cx="2547599" cy="346407"/>
        </a:xfrm>
        <a:custGeom>
          <a:avLst/>
          <a:gdLst/>
          <a:ahLst/>
          <a:cxnLst/>
          <a:rect l="0" t="0" r="0" b="0"/>
          <a:pathLst>
            <a:path>
              <a:moveTo>
                <a:pt x="2547599" y="0"/>
              </a:moveTo>
              <a:lnTo>
                <a:pt x="2547599" y="236066"/>
              </a:lnTo>
              <a:lnTo>
                <a:pt x="0" y="236066"/>
              </a:lnTo>
              <a:lnTo>
                <a:pt x="0" y="3464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0C185C-9ED5-4348-83DD-E990987CB949}">
      <dsp:nvSpPr>
        <dsp:cNvPr id="0" name=""/>
        <dsp:cNvSpPr/>
      </dsp:nvSpPr>
      <dsp:spPr>
        <a:xfrm>
          <a:off x="7646525" y="189533"/>
          <a:ext cx="1191085" cy="756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D2CA3-DB82-459C-B77B-F1C1C7EFEFD7}">
      <dsp:nvSpPr>
        <dsp:cNvPr id="0" name=""/>
        <dsp:cNvSpPr/>
      </dsp:nvSpPr>
      <dsp:spPr>
        <a:xfrm>
          <a:off x="7778868" y="315258"/>
          <a:ext cx="1191085" cy="756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Aproveitamento</a:t>
          </a:r>
          <a:r>
            <a:rPr lang="en-US" sz="1200" kern="1200" dirty="0" smtClean="0"/>
            <a:t> da </a:t>
          </a:r>
          <a:r>
            <a:rPr lang="en-US" sz="1200" kern="1200" dirty="0" err="1" smtClean="0"/>
            <a:t>Energia</a:t>
          </a:r>
          <a:r>
            <a:rPr lang="en-US" sz="1200" kern="1200" dirty="0" smtClean="0"/>
            <a:t> Solar</a:t>
          </a:r>
          <a:endParaRPr lang="en-US" sz="1200" kern="1200" dirty="0"/>
        </a:p>
      </dsp:txBody>
      <dsp:txXfrm>
        <a:off x="7801020" y="337410"/>
        <a:ext cx="1146781" cy="712035"/>
      </dsp:txXfrm>
    </dsp:sp>
    <dsp:sp modelId="{67CAE71E-4035-46CA-B15D-43854CEAF58A}">
      <dsp:nvSpPr>
        <dsp:cNvPr id="0" name=""/>
        <dsp:cNvSpPr/>
      </dsp:nvSpPr>
      <dsp:spPr>
        <a:xfrm>
          <a:off x="5098925" y="1292279"/>
          <a:ext cx="1191085" cy="756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84DFE-DB09-4908-A092-F83AB53EFAD2}">
      <dsp:nvSpPr>
        <dsp:cNvPr id="0" name=""/>
        <dsp:cNvSpPr/>
      </dsp:nvSpPr>
      <dsp:spPr>
        <a:xfrm>
          <a:off x="5231268" y="1418005"/>
          <a:ext cx="1191085" cy="756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Ativo</a:t>
          </a:r>
          <a:endParaRPr lang="en-US" sz="1200" kern="1200" dirty="0"/>
        </a:p>
      </dsp:txBody>
      <dsp:txXfrm>
        <a:off x="5253420" y="1440157"/>
        <a:ext cx="1146781" cy="712035"/>
      </dsp:txXfrm>
    </dsp:sp>
    <dsp:sp modelId="{15433C11-6F3A-4AED-A442-AE37C8F196A6}">
      <dsp:nvSpPr>
        <dsp:cNvPr id="0" name=""/>
        <dsp:cNvSpPr/>
      </dsp:nvSpPr>
      <dsp:spPr>
        <a:xfrm>
          <a:off x="1459498" y="2395026"/>
          <a:ext cx="1191085" cy="756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BA55C5-8C3F-4666-8671-8B4062EB93D1}">
      <dsp:nvSpPr>
        <dsp:cNvPr id="0" name=""/>
        <dsp:cNvSpPr/>
      </dsp:nvSpPr>
      <dsp:spPr>
        <a:xfrm>
          <a:off x="1591840" y="2520752"/>
          <a:ext cx="1191085" cy="756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Solar </a:t>
          </a:r>
          <a:r>
            <a:rPr lang="en-US" sz="1200" kern="1200" dirty="0" err="1" smtClean="0"/>
            <a:t>Térmico</a:t>
          </a:r>
          <a:endParaRPr lang="en-US" sz="1200" kern="1200" dirty="0"/>
        </a:p>
      </dsp:txBody>
      <dsp:txXfrm>
        <a:off x="1613992" y="2542904"/>
        <a:ext cx="1146781" cy="712035"/>
      </dsp:txXfrm>
    </dsp:sp>
    <dsp:sp modelId="{F067DF97-952D-4628-B0BA-4C5450742295}">
      <dsp:nvSpPr>
        <dsp:cNvPr id="0" name=""/>
        <dsp:cNvSpPr/>
      </dsp:nvSpPr>
      <dsp:spPr>
        <a:xfrm>
          <a:off x="2915269" y="2395026"/>
          <a:ext cx="1191085" cy="756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FDCE07-6C49-46A5-A5A8-487F05944A1F}">
      <dsp:nvSpPr>
        <dsp:cNvPr id="0" name=""/>
        <dsp:cNvSpPr/>
      </dsp:nvSpPr>
      <dsp:spPr>
        <a:xfrm>
          <a:off x="3047612" y="2520752"/>
          <a:ext cx="1191085" cy="756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Solar </a:t>
          </a:r>
          <a:r>
            <a:rPr lang="en-US" sz="1200" kern="1200" dirty="0" err="1" smtClean="0"/>
            <a:t>Termelétrico</a:t>
          </a:r>
          <a:endParaRPr lang="en-US" sz="1200" kern="1200" dirty="0"/>
        </a:p>
      </dsp:txBody>
      <dsp:txXfrm>
        <a:off x="3069764" y="2542904"/>
        <a:ext cx="1146781" cy="712035"/>
      </dsp:txXfrm>
    </dsp:sp>
    <dsp:sp modelId="{77397338-1481-430B-A53C-92597B8427D0}">
      <dsp:nvSpPr>
        <dsp:cNvPr id="0" name=""/>
        <dsp:cNvSpPr/>
      </dsp:nvSpPr>
      <dsp:spPr>
        <a:xfrm>
          <a:off x="3726" y="3497772"/>
          <a:ext cx="1191085" cy="756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E1FDBE-E355-4C0C-92DF-0C9DD62AF65C}">
      <dsp:nvSpPr>
        <dsp:cNvPr id="0" name=""/>
        <dsp:cNvSpPr/>
      </dsp:nvSpPr>
      <dsp:spPr>
        <a:xfrm>
          <a:off x="136069" y="3623498"/>
          <a:ext cx="1191085" cy="756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Calha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Parabólica</a:t>
          </a:r>
          <a:endParaRPr lang="en-US" sz="1200" kern="1200" dirty="0"/>
        </a:p>
      </dsp:txBody>
      <dsp:txXfrm>
        <a:off x="158221" y="3645650"/>
        <a:ext cx="1146781" cy="712035"/>
      </dsp:txXfrm>
    </dsp:sp>
    <dsp:sp modelId="{5228A133-64AC-4DB0-A7B3-AD01448FDC3B}">
      <dsp:nvSpPr>
        <dsp:cNvPr id="0" name=""/>
        <dsp:cNvSpPr/>
      </dsp:nvSpPr>
      <dsp:spPr>
        <a:xfrm>
          <a:off x="1459498" y="3497772"/>
          <a:ext cx="1191085" cy="756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E37B5-D978-4DB6-B8FB-E407FE2335C6}">
      <dsp:nvSpPr>
        <dsp:cNvPr id="0" name=""/>
        <dsp:cNvSpPr/>
      </dsp:nvSpPr>
      <dsp:spPr>
        <a:xfrm>
          <a:off x="1591840" y="3623498"/>
          <a:ext cx="1191085" cy="756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Torre Solar</a:t>
          </a:r>
          <a:endParaRPr lang="en-US" sz="1200" kern="1200" dirty="0"/>
        </a:p>
      </dsp:txBody>
      <dsp:txXfrm>
        <a:off x="1613992" y="3645650"/>
        <a:ext cx="1146781" cy="712035"/>
      </dsp:txXfrm>
    </dsp:sp>
    <dsp:sp modelId="{465B1F6B-7DEB-4198-AE02-DB52D9956EBA}">
      <dsp:nvSpPr>
        <dsp:cNvPr id="0" name=""/>
        <dsp:cNvSpPr/>
      </dsp:nvSpPr>
      <dsp:spPr>
        <a:xfrm>
          <a:off x="2915269" y="3497772"/>
          <a:ext cx="1191085" cy="756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597CC5-4191-40AF-9E4C-10C84C78B29D}">
      <dsp:nvSpPr>
        <dsp:cNvPr id="0" name=""/>
        <dsp:cNvSpPr/>
      </dsp:nvSpPr>
      <dsp:spPr>
        <a:xfrm>
          <a:off x="3047612" y="3623498"/>
          <a:ext cx="1191085" cy="756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Disco </a:t>
          </a:r>
          <a:r>
            <a:rPr lang="en-US" sz="1200" kern="1200" dirty="0" err="1" smtClean="0"/>
            <a:t>Parabólico</a:t>
          </a:r>
          <a:endParaRPr lang="en-US" sz="1200" kern="1200" dirty="0"/>
        </a:p>
      </dsp:txBody>
      <dsp:txXfrm>
        <a:off x="3069764" y="3645650"/>
        <a:ext cx="1146781" cy="712035"/>
      </dsp:txXfrm>
    </dsp:sp>
    <dsp:sp modelId="{89BC98D8-F1C1-4A02-9FB9-DE1885B0990F}">
      <dsp:nvSpPr>
        <dsp:cNvPr id="0" name=""/>
        <dsp:cNvSpPr/>
      </dsp:nvSpPr>
      <dsp:spPr>
        <a:xfrm>
          <a:off x="4371040" y="3497772"/>
          <a:ext cx="1191085" cy="756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1826A-813E-428F-B38C-BB14E49D0A14}">
      <dsp:nvSpPr>
        <dsp:cNvPr id="0" name=""/>
        <dsp:cNvSpPr/>
      </dsp:nvSpPr>
      <dsp:spPr>
        <a:xfrm>
          <a:off x="4503383" y="3623498"/>
          <a:ext cx="1191085" cy="756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Refletor</a:t>
          </a:r>
          <a:r>
            <a:rPr lang="en-US" sz="1200" kern="1200" dirty="0" smtClean="0"/>
            <a:t> Linear de Fresnel</a:t>
          </a:r>
          <a:endParaRPr lang="en-US" sz="1200" kern="1200" dirty="0"/>
        </a:p>
      </dsp:txBody>
      <dsp:txXfrm>
        <a:off x="4525535" y="3645650"/>
        <a:ext cx="1146781" cy="712035"/>
      </dsp:txXfrm>
    </dsp:sp>
    <dsp:sp modelId="{992C8098-9222-403E-8E36-4B476CCEBC7B}">
      <dsp:nvSpPr>
        <dsp:cNvPr id="0" name=""/>
        <dsp:cNvSpPr/>
      </dsp:nvSpPr>
      <dsp:spPr>
        <a:xfrm>
          <a:off x="5826811" y="3497772"/>
          <a:ext cx="1191085" cy="756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FC510-80E4-4E0A-B0D2-8B8237A54F42}">
      <dsp:nvSpPr>
        <dsp:cNvPr id="0" name=""/>
        <dsp:cNvSpPr/>
      </dsp:nvSpPr>
      <dsp:spPr>
        <a:xfrm>
          <a:off x="5959154" y="3623498"/>
          <a:ext cx="1191085" cy="756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Concentrador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Parabólico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Composto</a:t>
          </a:r>
          <a:endParaRPr lang="en-US" sz="1200" kern="1200" dirty="0"/>
        </a:p>
      </dsp:txBody>
      <dsp:txXfrm>
        <a:off x="5981306" y="3645650"/>
        <a:ext cx="1146781" cy="712035"/>
      </dsp:txXfrm>
    </dsp:sp>
    <dsp:sp modelId="{F2CA32C9-BF06-4F4C-AEB9-2DF4E019CDF2}">
      <dsp:nvSpPr>
        <dsp:cNvPr id="0" name=""/>
        <dsp:cNvSpPr/>
      </dsp:nvSpPr>
      <dsp:spPr>
        <a:xfrm>
          <a:off x="8738353" y="2395026"/>
          <a:ext cx="1191085" cy="756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FBEC2-0D3E-4CEF-AA93-D2805DCDC384}">
      <dsp:nvSpPr>
        <dsp:cNvPr id="0" name=""/>
        <dsp:cNvSpPr/>
      </dsp:nvSpPr>
      <dsp:spPr>
        <a:xfrm>
          <a:off x="8870696" y="2520752"/>
          <a:ext cx="1191085" cy="756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Solar </a:t>
          </a:r>
          <a:r>
            <a:rPr lang="en-US" sz="1200" kern="1200" dirty="0" err="1" smtClean="0"/>
            <a:t>Fotovoltaico</a:t>
          </a:r>
          <a:endParaRPr lang="en-US" sz="1200" kern="1200" dirty="0"/>
        </a:p>
      </dsp:txBody>
      <dsp:txXfrm>
        <a:off x="8892848" y="2542904"/>
        <a:ext cx="1146781" cy="712035"/>
      </dsp:txXfrm>
    </dsp:sp>
    <dsp:sp modelId="{50E4D5F6-3962-46C8-98DF-AD0046FD65A3}">
      <dsp:nvSpPr>
        <dsp:cNvPr id="0" name=""/>
        <dsp:cNvSpPr/>
      </dsp:nvSpPr>
      <dsp:spPr>
        <a:xfrm>
          <a:off x="7282582" y="3497772"/>
          <a:ext cx="1191085" cy="756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8F3CC-4730-44F1-A29C-20C0E3E63C68}">
      <dsp:nvSpPr>
        <dsp:cNvPr id="0" name=""/>
        <dsp:cNvSpPr/>
      </dsp:nvSpPr>
      <dsp:spPr>
        <a:xfrm>
          <a:off x="7414925" y="3623498"/>
          <a:ext cx="1191085" cy="756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Primeira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Geração</a:t>
          </a:r>
          <a:endParaRPr lang="en-US" sz="1200" kern="1200" dirty="0"/>
        </a:p>
      </dsp:txBody>
      <dsp:txXfrm>
        <a:off x="7437077" y="3645650"/>
        <a:ext cx="1146781" cy="712035"/>
      </dsp:txXfrm>
    </dsp:sp>
    <dsp:sp modelId="{68E57772-E3F3-4662-8B5A-8249A6B8CF64}">
      <dsp:nvSpPr>
        <dsp:cNvPr id="0" name=""/>
        <dsp:cNvSpPr/>
      </dsp:nvSpPr>
      <dsp:spPr>
        <a:xfrm>
          <a:off x="8738353" y="3497772"/>
          <a:ext cx="1191085" cy="756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7DA183-8CD8-41A9-90D6-25AA01DAE6F3}">
      <dsp:nvSpPr>
        <dsp:cNvPr id="0" name=""/>
        <dsp:cNvSpPr/>
      </dsp:nvSpPr>
      <dsp:spPr>
        <a:xfrm>
          <a:off x="8870696" y="3623498"/>
          <a:ext cx="1191085" cy="756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Segunda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Geração</a:t>
          </a:r>
          <a:endParaRPr lang="en-US" sz="1200" kern="1200" dirty="0"/>
        </a:p>
      </dsp:txBody>
      <dsp:txXfrm>
        <a:off x="8892848" y="3645650"/>
        <a:ext cx="1146781" cy="712035"/>
      </dsp:txXfrm>
    </dsp:sp>
    <dsp:sp modelId="{86D23081-6BAD-4DAE-94D5-353C2AC45AAF}">
      <dsp:nvSpPr>
        <dsp:cNvPr id="0" name=""/>
        <dsp:cNvSpPr/>
      </dsp:nvSpPr>
      <dsp:spPr>
        <a:xfrm>
          <a:off x="10194124" y="3497772"/>
          <a:ext cx="1191085" cy="756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BB21A-5EAB-4A17-BADA-0C9D61173AD9}">
      <dsp:nvSpPr>
        <dsp:cNvPr id="0" name=""/>
        <dsp:cNvSpPr/>
      </dsp:nvSpPr>
      <dsp:spPr>
        <a:xfrm>
          <a:off x="10326467" y="3623498"/>
          <a:ext cx="1191085" cy="756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Terceira </a:t>
          </a:r>
          <a:r>
            <a:rPr lang="en-US" sz="1200" kern="1200" dirty="0" err="1" smtClean="0"/>
            <a:t>Geração</a:t>
          </a:r>
          <a:endParaRPr lang="en-US" sz="1200" kern="1200" dirty="0"/>
        </a:p>
      </dsp:txBody>
      <dsp:txXfrm>
        <a:off x="10348619" y="3645650"/>
        <a:ext cx="1146781" cy="712035"/>
      </dsp:txXfrm>
    </dsp:sp>
    <dsp:sp modelId="{F761D8D4-13B6-4AA1-8BAC-5E52DAE5CB78}">
      <dsp:nvSpPr>
        <dsp:cNvPr id="0" name=""/>
        <dsp:cNvSpPr/>
      </dsp:nvSpPr>
      <dsp:spPr>
        <a:xfrm>
          <a:off x="10194124" y="1292279"/>
          <a:ext cx="1191085" cy="756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458BED-2629-41A4-9BF0-B7ABEFF8E568}">
      <dsp:nvSpPr>
        <dsp:cNvPr id="0" name=""/>
        <dsp:cNvSpPr/>
      </dsp:nvSpPr>
      <dsp:spPr>
        <a:xfrm>
          <a:off x="10326467" y="1418005"/>
          <a:ext cx="1191085" cy="756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Passivo</a:t>
          </a:r>
          <a:endParaRPr lang="en-US" sz="1200" kern="1200" dirty="0"/>
        </a:p>
      </dsp:txBody>
      <dsp:txXfrm>
        <a:off x="10348619" y="1440157"/>
        <a:ext cx="1146781" cy="712035"/>
      </dsp:txXfrm>
    </dsp:sp>
    <dsp:sp modelId="{04FC2C87-1A14-438E-B59D-B3AEF3AF1A1A}">
      <dsp:nvSpPr>
        <dsp:cNvPr id="0" name=""/>
        <dsp:cNvSpPr/>
      </dsp:nvSpPr>
      <dsp:spPr>
        <a:xfrm>
          <a:off x="10194124" y="2395026"/>
          <a:ext cx="1191085" cy="756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19F815-3474-4393-AC79-C5405540B94A}">
      <dsp:nvSpPr>
        <dsp:cNvPr id="0" name=""/>
        <dsp:cNvSpPr/>
      </dsp:nvSpPr>
      <dsp:spPr>
        <a:xfrm>
          <a:off x="10326467" y="2520752"/>
          <a:ext cx="1191085" cy="756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Arquitetura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Bioclimática</a:t>
          </a:r>
          <a:endParaRPr lang="en-US" sz="1200" kern="1200" dirty="0"/>
        </a:p>
      </dsp:txBody>
      <dsp:txXfrm>
        <a:off x="10348619" y="2542904"/>
        <a:ext cx="1146781" cy="712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9F4A5-EEFB-4446-B0AF-70AB1E463244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10E51-EAB4-400A-8D9D-3D91B864C1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212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10E51-EAB4-400A-8D9D-3D91B864C12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7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314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870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567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955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19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72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929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596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635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2234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F351-A5D8-4C41-BC9E-F583E5A45F5E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EBB8-AF05-42A0-A08C-EDBC95E0A0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1804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8F351-A5D8-4C41-BC9E-F583E5A45F5E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FEBB8-AF05-42A0-A08C-EDBC95E0A0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65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jp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51.jpeg"/><Relationship Id="rId4" Type="http://schemas.openxmlformats.org/officeDocument/2006/relationships/hyperlink" Target="mailto:www.cemig.com.b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03144" y="180592"/>
            <a:ext cx="94634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Perspectivas no mercado de energia fotovoltaica</a:t>
            </a:r>
          </a:p>
        </p:txBody>
      </p:sp>
    </p:spTree>
    <p:extLst>
      <p:ext uri="{BB962C8B-B14F-4D97-AF65-F5344CB8AC3E}">
        <p14:creationId xmlns:p14="http://schemas.microsoft.com/office/powerpoint/2010/main" val="402494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04799" y="639236"/>
            <a:ext cx="115678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ea typeface="Verdana" pitchFamily="34" charset="0"/>
                <a:cs typeface="Verdana" pitchFamily="34" charset="0"/>
              </a:rPr>
              <a:t>ENERGIA SOLAR FOTOVOLTAICA NO BRASIL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03085" y="5621641"/>
            <a:ext cx="10820537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pt-BR" sz="1600" dirty="0" smtClean="0">
                <a:latin typeface="Calibri" pitchFamily="34" charset="0"/>
              </a:rPr>
              <a:t>A incidência de radiação solar diária no Brasil é da ordem de 4500 a 6300 Wh/m²</a:t>
            </a:r>
            <a:r>
              <a:rPr lang="pt-BR" sz="1600" dirty="0">
                <a:latin typeface="Calibri" pitchFamily="34" charset="0"/>
              </a:rPr>
              <a:t>; </a:t>
            </a:r>
            <a:r>
              <a:rPr lang="pt-BR" sz="1600" dirty="0" smtClean="0">
                <a:latin typeface="Calibri" pitchFamily="34" charset="0"/>
              </a:rPr>
              <a:t>¹</a:t>
            </a:r>
            <a:endParaRPr lang="pt-BR" sz="1600" dirty="0" smtClean="0">
              <a:latin typeface="Calibr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592278" y="6583626"/>
            <a:ext cx="3588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900" dirty="0" smtClean="0">
                <a:latin typeface="Calibri" pitchFamily="34" charset="0"/>
              </a:rPr>
              <a:t>¹Dados extraídos do Atlas de Irradiação Solar no Brasil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761" y="1384604"/>
            <a:ext cx="8589962" cy="42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400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pic>
        <p:nvPicPr>
          <p:cNvPr id="5" name="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1561" y="1975284"/>
            <a:ext cx="7727973" cy="298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10"/>
          <p:cNvSpPr txBox="1">
            <a:spLocks noChangeArrowheads="1"/>
          </p:cNvSpPr>
          <p:nvPr/>
        </p:nvSpPr>
        <p:spPr bwMode="auto">
          <a:xfrm>
            <a:off x="1000098" y="5780782"/>
            <a:ext cx="414340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dirty="0">
                <a:solidFill>
                  <a:srgbClr val="006600"/>
                </a:solidFill>
              </a:rPr>
              <a:t> </a:t>
            </a:r>
            <a:r>
              <a:rPr lang="pt-BR" sz="2000" dirty="0">
                <a:solidFill>
                  <a:srgbClr val="006600"/>
                </a:solidFill>
              </a:rPr>
              <a:t>Potencial: Ilimitado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 dirty="0">
                <a:solidFill>
                  <a:srgbClr val="006600"/>
                </a:solidFill>
              </a:rPr>
              <a:t> Disponibilidade: global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6153" y="638634"/>
            <a:ext cx="958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QUADRO COMPARATIVO ENTRE AS FONTES RENOVÁVEIS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68824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0095" y="639236"/>
            <a:ext cx="119754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smtClean="0">
                <a:ea typeface="Verdana" pitchFamily="34" charset="0"/>
                <a:cs typeface="Verdana" pitchFamily="34" charset="0"/>
              </a:rPr>
              <a:t>A GERAÇÃO FV CONECTADA À REDE TEM-SE DESENVOLVIDO EM BASE A INCENTIVOS E SUBSÍDIOS.</a:t>
            </a:r>
            <a:endParaRPr lang="pt-BR" sz="3200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356" y="1973484"/>
            <a:ext cx="11462498" cy="442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399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0095" y="639236"/>
            <a:ext cx="115678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smtClean="0">
                <a:ea typeface="Verdana" pitchFamily="34" charset="0"/>
                <a:cs typeface="Verdana" pitchFamily="34" charset="0"/>
              </a:rPr>
              <a:t>ALGUMAS INICIATIVAS DA CEMIG</a:t>
            </a:r>
            <a:endParaRPr lang="pt-BR" sz="3200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-69" r="15025" b="1232"/>
          <a:stretch/>
        </p:blipFill>
        <p:spPr bwMode="auto">
          <a:xfrm>
            <a:off x="8462279" y="3392202"/>
            <a:ext cx="2758508" cy="151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91" y="1456056"/>
            <a:ext cx="3670748" cy="182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9" y="1444004"/>
            <a:ext cx="3359595" cy="183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927" y="4904370"/>
            <a:ext cx="3219464" cy="181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896" y="1456056"/>
            <a:ext cx="3395508" cy="173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01" y="3392203"/>
            <a:ext cx="3479893" cy="156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31" y="3392203"/>
            <a:ext cx="3618107" cy="155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4" y="5223761"/>
            <a:ext cx="2836360" cy="15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83" y="5068097"/>
            <a:ext cx="2662308" cy="147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5748299" y="3382910"/>
            <a:ext cx="1556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Mineirão Solar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1124969" y="3320194"/>
            <a:ext cx="167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Arena do Jacaré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332800" y="1456056"/>
            <a:ext cx="187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Eletrificação Rural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4634308" y="1456057"/>
            <a:ext cx="3186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Sistemas conectados de pequeno porte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8462279" y="1411998"/>
            <a:ext cx="318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Termelétrica Solar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505850" y="4957283"/>
            <a:ext cx="318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Purificação de silício</a:t>
            </a: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8413859" y="3220297"/>
            <a:ext cx="318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Normativa de conexão</a:t>
            </a:r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4786893" y="6479254"/>
            <a:ext cx="2881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Novo edifício Cemig</a:t>
            </a:r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8441634" y="5880236"/>
            <a:ext cx="354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Atlas Solarimétrico de MG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269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2" t="27678" r="7977" b="14583"/>
          <a:stretch/>
        </p:blipFill>
        <p:spPr bwMode="auto">
          <a:xfrm>
            <a:off x="319315" y="1211487"/>
            <a:ext cx="5672411" cy="323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8" t="35079" r="10951" b="15218"/>
          <a:stretch/>
        </p:blipFill>
        <p:spPr bwMode="auto">
          <a:xfrm>
            <a:off x="7327683" y="1690707"/>
            <a:ext cx="4269263" cy="222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95" y="3687161"/>
            <a:ext cx="47958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55" y="4154147"/>
            <a:ext cx="4676007" cy="262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0" y="6503182"/>
            <a:ext cx="196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Fonte: Souza, 2011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40096" y="639236"/>
            <a:ext cx="115678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smtClean="0">
                <a:ea typeface="Verdana" pitchFamily="34" charset="0"/>
                <a:cs typeface="Verdana" pitchFamily="34" charset="0"/>
              </a:rPr>
              <a:t>VÁRIAS EXPERIÊNCIAS EM SISTEMAS CONECTADOS</a:t>
            </a:r>
            <a:endParaRPr lang="pt-BR" sz="3200" dirty="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45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3697"/>
            <a:ext cx="6215106" cy="485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54921" y="653148"/>
            <a:ext cx="12109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PRODUÇÃO DE CÉLULAS FOTOVOLTAICAS E SUA PURIFICAÇÃO: P&amp;D 296</a:t>
            </a:r>
            <a:endParaRPr lang="pt-BR" sz="3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2259020"/>
            <a:ext cx="5878538" cy="3447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559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2142411" y="1599508"/>
            <a:ext cx="8215340" cy="5214974"/>
            <a:chOff x="357188" y="1214438"/>
            <a:chExt cx="8715375" cy="5500710"/>
          </a:xfrm>
        </p:grpSpPr>
        <p:pic>
          <p:nvPicPr>
            <p:cNvPr id="5" name="Imagem 2" descr="04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7250" y="1512911"/>
              <a:ext cx="1357313" cy="88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CaixaDeTexto 3"/>
            <p:cNvSpPr txBox="1">
              <a:spLocks noChangeArrowheads="1"/>
            </p:cNvSpPr>
            <p:nvPr/>
          </p:nvSpPr>
          <p:spPr bwMode="auto">
            <a:xfrm>
              <a:off x="568325" y="2441598"/>
              <a:ext cx="210826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/>
                <a:t>Si-GM (materia prima)</a:t>
              </a:r>
            </a:p>
          </p:txBody>
        </p:sp>
        <p:cxnSp>
          <p:nvCxnSpPr>
            <p:cNvPr id="7" name="Conector de seta reta 5"/>
            <p:cNvCxnSpPr>
              <a:cxnSpLocks noChangeShapeType="1"/>
            </p:cNvCxnSpPr>
            <p:nvPr/>
          </p:nvCxnSpPr>
          <p:spPr bwMode="auto">
            <a:xfrm>
              <a:off x="2214563" y="1939948"/>
              <a:ext cx="720725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pic>
          <p:nvPicPr>
            <p:cNvPr id="8" name="Imagem 6" descr="info_fesi_clip_image001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71813" y="1214438"/>
              <a:ext cx="1643062" cy="1214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aixaDeTexto 8"/>
            <p:cNvSpPr txBox="1">
              <a:spLocks noChangeArrowheads="1"/>
            </p:cNvSpPr>
            <p:nvPr/>
          </p:nvSpPr>
          <p:spPr bwMode="auto">
            <a:xfrm>
              <a:off x="2863931" y="2298723"/>
              <a:ext cx="241284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400"/>
                <a:t>Moagem, Quarteamento</a:t>
              </a:r>
            </a:p>
            <a:p>
              <a:pPr algn="ctr"/>
              <a:r>
                <a:rPr lang="pt-BR" sz="1400"/>
                <a:t>E Peneiramento</a:t>
              </a:r>
            </a:p>
          </p:txBody>
        </p:sp>
        <p:cxnSp>
          <p:nvCxnSpPr>
            <p:cNvPr id="10" name="Conector de seta reta 10"/>
            <p:cNvCxnSpPr>
              <a:cxnSpLocks noChangeShapeType="1"/>
            </p:cNvCxnSpPr>
            <p:nvPr/>
          </p:nvCxnSpPr>
          <p:spPr bwMode="auto">
            <a:xfrm>
              <a:off x="4857750" y="2012973"/>
              <a:ext cx="684213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pic>
          <p:nvPicPr>
            <p:cNvPr id="11" name="Imagem 13" descr="moto_0010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58063" y="1428773"/>
              <a:ext cx="1666875" cy="124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CaixaDeTexto 14"/>
            <p:cNvSpPr txBox="1">
              <a:spLocks noChangeArrowheads="1"/>
            </p:cNvSpPr>
            <p:nvPr/>
          </p:nvSpPr>
          <p:spPr bwMode="auto">
            <a:xfrm>
              <a:off x="7362825" y="2643211"/>
              <a:ext cx="15367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400"/>
                <a:t>Lixiviação </a:t>
              </a:r>
            </a:p>
            <a:p>
              <a:pPr algn="ctr"/>
              <a:r>
                <a:rPr lang="pt-BR" sz="1400"/>
                <a:t>Hidrometalúrgica</a:t>
              </a:r>
            </a:p>
          </p:txBody>
        </p:sp>
        <p:pic>
          <p:nvPicPr>
            <p:cNvPr id="13" name="Imagem 19" descr="silicio-en-polvo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54663" y="1527198"/>
              <a:ext cx="1071562" cy="992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magem 21" descr="China_High_purity_silicon_powder_3N2009481547153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412038" y="3598886"/>
              <a:ext cx="132080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Conector de seta reta 23"/>
            <p:cNvCxnSpPr>
              <a:cxnSpLocks noChangeShapeType="1"/>
            </p:cNvCxnSpPr>
            <p:nvPr/>
          </p:nvCxnSpPr>
          <p:spPr bwMode="auto">
            <a:xfrm rot="5400000">
              <a:off x="7863681" y="3363142"/>
              <a:ext cx="415925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6" name="CaixaDeTexto 24"/>
            <p:cNvSpPr txBox="1">
              <a:spLocks noChangeArrowheads="1"/>
            </p:cNvSpPr>
            <p:nvPr/>
          </p:nvSpPr>
          <p:spPr bwMode="auto">
            <a:xfrm>
              <a:off x="5429250" y="2571773"/>
              <a:ext cx="13128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/>
                <a:t>Si-GM (pó)</a:t>
              </a:r>
            </a:p>
          </p:txBody>
        </p:sp>
        <p:sp>
          <p:nvSpPr>
            <p:cNvPr id="17" name="CaixaDeTexto 25"/>
            <p:cNvSpPr txBox="1">
              <a:spLocks noChangeArrowheads="1"/>
            </p:cNvSpPr>
            <p:nvPr/>
          </p:nvSpPr>
          <p:spPr bwMode="auto">
            <a:xfrm>
              <a:off x="7340600" y="4397398"/>
              <a:ext cx="14795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/>
                <a:t>Si-GQui (pó)</a:t>
              </a:r>
            </a:p>
          </p:txBody>
        </p:sp>
        <p:cxnSp>
          <p:nvCxnSpPr>
            <p:cNvPr id="18" name="Conector de seta reta 29"/>
            <p:cNvCxnSpPr>
              <a:cxnSpLocks noChangeShapeType="1"/>
            </p:cNvCxnSpPr>
            <p:nvPr/>
          </p:nvCxnSpPr>
          <p:spPr bwMode="auto">
            <a:xfrm>
              <a:off x="6643688" y="2043136"/>
              <a:ext cx="684212" cy="158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9" name="Conector reto 35"/>
            <p:cNvCxnSpPr>
              <a:cxnSpLocks noChangeShapeType="1"/>
            </p:cNvCxnSpPr>
            <p:nvPr/>
          </p:nvCxnSpPr>
          <p:spPr bwMode="auto">
            <a:xfrm rot="5400000">
              <a:off x="5838825" y="3090886"/>
              <a:ext cx="32385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" name="Conector reto 37"/>
            <p:cNvCxnSpPr>
              <a:cxnSpLocks noChangeShapeType="1"/>
            </p:cNvCxnSpPr>
            <p:nvPr/>
          </p:nvCxnSpPr>
          <p:spPr bwMode="auto">
            <a:xfrm rot="10800000">
              <a:off x="1273175" y="3254398"/>
              <a:ext cx="471487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1" name="Conector de seta reta 39"/>
            <p:cNvCxnSpPr>
              <a:cxnSpLocks noChangeShapeType="1"/>
            </p:cNvCxnSpPr>
            <p:nvPr/>
          </p:nvCxnSpPr>
          <p:spPr bwMode="auto">
            <a:xfrm rot="5400000">
              <a:off x="1073944" y="3452042"/>
              <a:ext cx="396875" cy="158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pic>
          <p:nvPicPr>
            <p:cNvPr id="22" name="Imagem 40" descr="Image10.gi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1813" y="3768748"/>
              <a:ext cx="1500187" cy="2373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CaixaDeTexto 41"/>
            <p:cNvSpPr txBox="1">
              <a:spLocks noChangeArrowheads="1"/>
            </p:cNvSpPr>
            <p:nvPr/>
          </p:nvSpPr>
          <p:spPr bwMode="auto">
            <a:xfrm>
              <a:off x="357188" y="6069036"/>
              <a:ext cx="1865312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/>
                <a:t>Leito Fluidizado </a:t>
              </a:r>
            </a:p>
            <a:p>
              <a:pPr algn="ctr"/>
              <a:r>
                <a:rPr lang="pt-BR"/>
                <a:t>e</a:t>
              </a:r>
              <a:r>
                <a:rPr lang="en-US"/>
                <a:t>/</a:t>
              </a:r>
              <a:r>
                <a:rPr lang="pt-BR"/>
                <a:t>ou Fixo</a:t>
              </a:r>
            </a:p>
          </p:txBody>
        </p:sp>
        <p:cxnSp>
          <p:nvCxnSpPr>
            <p:cNvPr id="24" name="Conector de seta reta 47"/>
            <p:cNvCxnSpPr>
              <a:cxnSpLocks noChangeShapeType="1"/>
            </p:cNvCxnSpPr>
            <p:nvPr/>
          </p:nvCxnSpPr>
          <p:spPr bwMode="auto">
            <a:xfrm>
              <a:off x="2000250" y="4929211"/>
              <a:ext cx="792163" cy="158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pic>
          <p:nvPicPr>
            <p:cNvPr id="25" name="Imagem 49" descr="clorossilanos.jp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98763" y="4402161"/>
              <a:ext cx="1071562" cy="1071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CaixaDeTexto 50"/>
            <p:cNvSpPr txBox="1">
              <a:spLocks noChangeArrowheads="1"/>
            </p:cNvSpPr>
            <p:nvPr/>
          </p:nvSpPr>
          <p:spPr bwMode="auto">
            <a:xfrm>
              <a:off x="2055813" y="5500711"/>
              <a:ext cx="2587625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dirty="0" err="1"/>
                <a:t>Clorosilanos</a:t>
              </a:r>
              <a:endParaRPr lang="pt-BR" dirty="0"/>
            </a:p>
            <a:p>
              <a:pPr algn="ctr"/>
              <a:r>
                <a:rPr lang="pt-BR" dirty="0"/>
                <a:t>Tri e</a:t>
              </a:r>
              <a:r>
                <a:rPr lang="en-US" dirty="0"/>
                <a:t>/</a:t>
              </a:r>
              <a:r>
                <a:rPr lang="pt-BR" dirty="0"/>
                <a:t>ou </a:t>
              </a:r>
              <a:r>
                <a:rPr lang="pt-BR" dirty="0" err="1"/>
                <a:t>tetraclorosilano</a:t>
              </a:r>
              <a:endParaRPr lang="pt-BR" dirty="0"/>
            </a:p>
          </p:txBody>
        </p:sp>
        <p:cxnSp>
          <p:nvCxnSpPr>
            <p:cNvPr id="27" name="Conector de seta reta 52"/>
            <p:cNvCxnSpPr>
              <a:cxnSpLocks noChangeShapeType="1"/>
            </p:cNvCxnSpPr>
            <p:nvPr/>
          </p:nvCxnSpPr>
          <p:spPr bwMode="auto">
            <a:xfrm>
              <a:off x="3870325" y="4933973"/>
              <a:ext cx="928688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pic>
          <p:nvPicPr>
            <p:cNvPr id="28" name="Imagem 53" descr="fluidized cvd.jp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818063" y="3817961"/>
              <a:ext cx="1012825" cy="2268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9" name="Conector reto 59"/>
            <p:cNvCxnSpPr>
              <a:cxnSpLocks noChangeShapeType="1"/>
            </p:cNvCxnSpPr>
            <p:nvPr/>
          </p:nvCxnSpPr>
          <p:spPr bwMode="auto">
            <a:xfrm rot="10800000">
              <a:off x="6643688" y="3968773"/>
              <a:ext cx="785812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" name="Conector reto 61"/>
            <p:cNvCxnSpPr>
              <a:cxnSpLocks noChangeShapeType="1"/>
            </p:cNvCxnSpPr>
            <p:nvPr/>
          </p:nvCxnSpPr>
          <p:spPr bwMode="auto">
            <a:xfrm rot="5400000">
              <a:off x="6429375" y="4429149"/>
              <a:ext cx="42862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" name="Conector de seta reta 63"/>
            <p:cNvCxnSpPr>
              <a:cxnSpLocks noChangeShapeType="1"/>
            </p:cNvCxnSpPr>
            <p:nvPr/>
          </p:nvCxnSpPr>
          <p:spPr bwMode="auto">
            <a:xfrm rot="10800000">
              <a:off x="5857875" y="4643461"/>
              <a:ext cx="785813" cy="158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2" name="Conector reto 65"/>
            <p:cNvCxnSpPr>
              <a:cxnSpLocks noChangeShapeType="1"/>
            </p:cNvCxnSpPr>
            <p:nvPr/>
          </p:nvCxnSpPr>
          <p:spPr bwMode="auto">
            <a:xfrm rot="5400000" flipH="1" flipV="1">
              <a:off x="6157913" y="3744936"/>
              <a:ext cx="97155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" name="Conector de seta reta 67"/>
            <p:cNvCxnSpPr>
              <a:cxnSpLocks noChangeShapeType="1"/>
            </p:cNvCxnSpPr>
            <p:nvPr/>
          </p:nvCxnSpPr>
          <p:spPr bwMode="auto">
            <a:xfrm rot="10800000">
              <a:off x="6027738" y="3257573"/>
              <a:ext cx="611187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4" name="Conector angulado 72"/>
            <p:cNvCxnSpPr>
              <a:cxnSpLocks noChangeShapeType="1"/>
            </p:cNvCxnSpPr>
            <p:nvPr/>
          </p:nvCxnSpPr>
          <p:spPr bwMode="auto">
            <a:xfrm>
              <a:off x="5830888" y="5286398"/>
              <a:ext cx="1071562" cy="714375"/>
            </a:xfrm>
            <a:prstGeom prst="bentConnector3">
              <a:avLst>
                <a:gd name="adj1" fmla="val 2615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pic>
          <p:nvPicPr>
            <p:cNvPr id="35" name="Imagem 74" descr="silicio poli.jp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999288" y="4786336"/>
              <a:ext cx="1752600" cy="163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CaixaDeTexto 75"/>
            <p:cNvSpPr txBox="1">
              <a:spLocks noChangeArrowheads="1"/>
            </p:cNvSpPr>
            <p:nvPr/>
          </p:nvSpPr>
          <p:spPr bwMode="auto">
            <a:xfrm>
              <a:off x="4286250" y="6143648"/>
              <a:ext cx="21082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600"/>
                <a:t>Leito deposição CVD</a:t>
              </a:r>
            </a:p>
          </p:txBody>
        </p:sp>
        <p:sp>
          <p:nvSpPr>
            <p:cNvPr id="37" name="CaixaDeTexto 76"/>
            <p:cNvSpPr txBox="1">
              <a:spLocks noChangeArrowheads="1"/>
            </p:cNvSpPr>
            <p:nvPr/>
          </p:nvSpPr>
          <p:spPr bwMode="auto">
            <a:xfrm>
              <a:off x="6756400" y="6357961"/>
              <a:ext cx="2316163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600"/>
                <a:t>SILICIO GRAU SOLAR</a:t>
              </a:r>
            </a:p>
          </p:txBody>
        </p:sp>
        <p:sp>
          <p:nvSpPr>
            <p:cNvPr id="38" name="CaixaDeTexto 1"/>
            <p:cNvSpPr txBox="1">
              <a:spLocks noChangeArrowheads="1"/>
            </p:cNvSpPr>
            <p:nvPr/>
          </p:nvSpPr>
          <p:spPr bwMode="auto">
            <a:xfrm>
              <a:off x="1785918" y="3429022"/>
              <a:ext cx="314327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kern="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Cadeia</a:t>
              </a:r>
              <a:r>
                <a:rPr lang="en-US" sz="2400" kern="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400" kern="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Produtiva</a:t>
              </a:r>
              <a:r>
                <a:rPr lang="en-US" sz="2400" kern="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do </a:t>
              </a:r>
              <a:r>
                <a:rPr lang="en-US" sz="2400" kern="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Refino</a:t>
              </a:r>
              <a:endParaRPr lang="pt-BR" sz="2400" kern="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39" name="CaixaDeTexto 38"/>
          <p:cNvSpPr txBox="1"/>
          <p:nvPr/>
        </p:nvSpPr>
        <p:spPr>
          <a:xfrm>
            <a:off x="47284" y="638634"/>
            <a:ext cx="11040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PROJETO DE PURIFICAÇÃO DE SILÍCIO: P&amp;D CEMIG/ANEEL Nº 127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80630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679" y="673103"/>
            <a:ext cx="7906749" cy="594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6550223"/>
            <a:ext cx="233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Fonte: Magalhães et al., 2014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9545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30" y="2478201"/>
            <a:ext cx="6574970" cy="433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3092" y="653148"/>
            <a:ext cx="4716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EM BUSCA DE VIABILIDADE</a:t>
            </a:r>
            <a:endParaRPr lang="pt-BR" sz="32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944" y="3117150"/>
            <a:ext cx="4865001" cy="231355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32803" y="1157115"/>
            <a:ext cx="114581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r>
              <a:rPr lang="pt-BR" dirty="0" smtClean="0"/>
              <a:t>Usina Experimental de Geração Fotovoltaica - desenvolvimento tecnológico e mercadológico no contexto brasileiro em sistemas conectados à rede de </a:t>
            </a:r>
            <a:r>
              <a:rPr lang="pt-BR" dirty="0" smtClean="0"/>
              <a:t>distribuição</a:t>
            </a:r>
          </a:p>
          <a:p>
            <a:endParaRPr lang="pt-BR" dirty="0" smtClean="0"/>
          </a:p>
          <a:p>
            <a:r>
              <a:rPr lang="pt-BR" dirty="0" smtClean="0"/>
              <a:t>Em construção </a:t>
            </a:r>
            <a:r>
              <a:rPr lang="pt-BR" dirty="0" smtClean="0"/>
              <a:t>em </a:t>
            </a:r>
            <a:r>
              <a:rPr lang="pt-BR" dirty="0" smtClean="0"/>
              <a:t>Sete </a:t>
            </a:r>
            <a:r>
              <a:rPr lang="pt-BR" dirty="0" smtClean="0"/>
              <a:t>Lagoas  R</a:t>
            </a:r>
            <a:r>
              <a:rPr lang="pt-BR" dirty="0" smtClean="0"/>
              <a:t>$ 42 </a:t>
            </a:r>
            <a:r>
              <a:rPr lang="pt-BR" dirty="0" smtClean="0"/>
              <a:t>Milhões </a:t>
            </a:r>
            <a:r>
              <a:rPr lang="pt-BR" dirty="0" smtClean="0"/>
              <a:t>em investimentos.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6550223"/>
            <a:ext cx="1563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Fonte: Lopes, 2013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38388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3678974" y="1916832"/>
            <a:ext cx="5040560" cy="4824536"/>
            <a:chOff x="1600200" y="936625"/>
            <a:chExt cx="5688013" cy="5432425"/>
          </a:xfrm>
        </p:grpSpPr>
        <p:sp>
          <p:nvSpPr>
            <p:cNvPr id="5" name="Arc 3"/>
            <p:cNvSpPr>
              <a:spLocks/>
            </p:cNvSpPr>
            <p:nvPr/>
          </p:nvSpPr>
          <p:spPr bwMode="auto">
            <a:xfrm rot="7450109" flipH="1" flipV="1">
              <a:off x="1720056" y="1632744"/>
              <a:ext cx="2700338" cy="294005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02 w 42696"/>
                <a:gd name="T1" fmla="*/ 26665 h 26665"/>
                <a:gd name="T2" fmla="*/ 42696 w 42696"/>
                <a:gd name="T3" fmla="*/ 16963 h 26665"/>
                <a:gd name="T4" fmla="*/ 21600 w 42696"/>
                <a:gd name="T5" fmla="*/ 21600 h 26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696" h="26665" fill="none" extrusionOk="0">
                  <a:moveTo>
                    <a:pt x="602" y="26664"/>
                  </a:moveTo>
                  <a:cubicBezTo>
                    <a:pt x="202" y="25006"/>
                    <a:pt x="0" y="2330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1742" y="-1"/>
                    <a:pt x="40518" y="7056"/>
                    <a:pt x="42696" y="16962"/>
                  </a:cubicBezTo>
                </a:path>
                <a:path w="42696" h="26665" stroke="0" extrusionOk="0">
                  <a:moveTo>
                    <a:pt x="602" y="26664"/>
                  </a:moveTo>
                  <a:cubicBezTo>
                    <a:pt x="202" y="25006"/>
                    <a:pt x="0" y="2330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1742" y="-1"/>
                    <a:pt x="40518" y="7056"/>
                    <a:pt x="42696" y="16962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CC00"/>
            </a:solidFill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" name="Text Box 4" descr="MapaD"/>
            <p:cNvSpPr txBox="1">
              <a:spLocks noChangeArrowheads="1"/>
            </p:cNvSpPr>
            <p:nvPr/>
          </p:nvSpPr>
          <p:spPr bwMode="auto">
            <a:xfrm>
              <a:off x="1942207" y="2514600"/>
              <a:ext cx="1201882" cy="381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pt-BR" sz="1600" dirty="0" smtClean="0"/>
                <a:t>Regulação</a:t>
              </a:r>
              <a:endParaRPr lang="pt-BR" sz="1600" dirty="0"/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auto">
            <a:xfrm rot="10938058" flipH="1" flipV="1">
              <a:off x="3154363" y="936625"/>
              <a:ext cx="2732087" cy="294005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02 w 43200"/>
                <a:gd name="T1" fmla="*/ 26665 h 26665"/>
                <a:gd name="T2" fmla="*/ 43186 w 43200"/>
                <a:gd name="T3" fmla="*/ 22380 h 26665"/>
                <a:gd name="T4" fmla="*/ 21600 w 43200"/>
                <a:gd name="T5" fmla="*/ 21600 h 26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6665" fill="none" extrusionOk="0">
                  <a:moveTo>
                    <a:pt x="602" y="26664"/>
                  </a:moveTo>
                  <a:cubicBezTo>
                    <a:pt x="202" y="25006"/>
                    <a:pt x="0" y="2330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860"/>
                    <a:pt x="43195" y="22120"/>
                    <a:pt x="43185" y="22379"/>
                  </a:cubicBezTo>
                </a:path>
                <a:path w="43200" h="26665" stroke="0" extrusionOk="0">
                  <a:moveTo>
                    <a:pt x="602" y="26664"/>
                  </a:moveTo>
                  <a:cubicBezTo>
                    <a:pt x="202" y="25006"/>
                    <a:pt x="0" y="2330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860"/>
                    <a:pt x="43195" y="22120"/>
                    <a:pt x="43185" y="22379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7C80"/>
            </a:solidFill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8" name="Text Box 6" descr="MapaD"/>
            <p:cNvSpPr txBox="1">
              <a:spLocks noChangeArrowheads="1"/>
            </p:cNvSpPr>
            <p:nvPr/>
          </p:nvSpPr>
          <p:spPr bwMode="auto">
            <a:xfrm>
              <a:off x="3700463" y="1179868"/>
              <a:ext cx="169862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 smtClean="0"/>
                <a:t>Nacionalização</a:t>
              </a:r>
            </a:p>
            <a:p>
              <a:pPr algn="ctr"/>
              <a:r>
                <a:rPr lang="pt-BR" sz="1600" dirty="0" smtClean="0"/>
                <a:t>dos Equipamentos</a:t>
              </a:r>
              <a:endParaRPr lang="pt-BR" sz="1600" dirty="0"/>
            </a:p>
          </p:txBody>
        </p:sp>
        <p:sp>
          <p:nvSpPr>
            <p:cNvPr id="9" name="Arc 7"/>
            <p:cNvSpPr>
              <a:spLocks/>
            </p:cNvSpPr>
            <p:nvPr/>
          </p:nvSpPr>
          <p:spPr bwMode="auto">
            <a:xfrm rot="14685518" flipH="1" flipV="1">
              <a:off x="4452144" y="1667669"/>
              <a:ext cx="2732088" cy="294005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02 w 43200"/>
                <a:gd name="T1" fmla="*/ 26665 h 26665"/>
                <a:gd name="T2" fmla="*/ 43186 w 43200"/>
                <a:gd name="T3" fmla="*/ 22380 h 26665"/>
                <a:gd name="T4" fmla="*/ 21600 w 43200"/>
                <a:gd name="T5" fmla="*/ 21600 h 26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6665" fill="none" extrusionOk="0">
                  <a:moveTo>
                    <a:pt x="602" y="26664"/>
                  </a:moveTo>
                  <a:cubicBezTo>
                    <a:pt x="202" y="25006"/>
                    <a:pt x="0" y="2330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860"/>
                    <a:pt x="43195" y="22120"/>
                    <a:pt x="43185" y="22379"/>
                  </a:cubicBezTo>
                </a:path>
                <a:path w="43200" h="26665" stroke="0" extrusionOk="0">
                  <a:moveTo>
                    <a:pt x="602" y="26664"/>
                  </a:moveTo>
                  <a:cubicBezTo>
                    <a:pt x="202" y="25006"/>
                    <a:pt x="0" y="2330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860"/>
                    <a:pt x="43195" y="22120"/>
                    <a:pt x="43185" y="22379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C99FF"/>
            </a:solidFill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eaVert" lIns="0" tIns="0" rIns="0" bIns="0" anchor="ctr"/>
            <a:lstStyle/>
            <a:p>
              <a:endParaRPr lang="pt-BR"/>
            </a:p>
          </p:txBody>
        </p:sp>
        <p:sp>
          <p:nvSpPr>
            <p:cNvPr id="10" name="Arc 8"/>
            <p:cNvSpPr>
              <a:spLocks/>
            </p:cNvSpPr>
            <p:nvPr/>
          </p:nvSpPr>
          <p:spPr bwMode="auto">
            <a:xfrm rot="18808433" flipH="1" flipV="1">
              <a:off x="4314031" y="3325019"/>
              <a:ext cx="2732088" cy="294005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02 w 43200"/>
                <a:gd name="T1" fmla="*/ 26665 h 26665"/>
                <a:gd name="T2" fmla="*/ 43186 w 43200"/>
                <a:gd name="T3" fmla="*/ 22380 h 26665"/>
                <a:gd name="T4" fmla="*/ 21600 w 43200"/>
                <a:gd name="T5" fmla="*/ 21600 h 26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6665" fill="none" extrusionOk="0">
                  <a:moveTo>
                    <a:pt x="602" y="26664"/>
                  </a:moveTo>
                  <a:cubicBezTo>
                    <a:pt x="202" y="25006"/>
                    <a:pt x="0" y="2330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860"/>
                    <a:pt x="43195" y="22120"/>
                    <a:pt x="43185" y="22379"/>
                  </a:cubicBezTo>
                </a:path>
                <a:path w="43200" h="26665" stroke="0" extrusionOk="0">
                  <a:moveTo>
                    <a:pt x="602" y="26664"/>
                  </a:moveTo>
                  <a:cubicBezTo>
                    <a:pt x="202" y="25006"/>
                    <a:pt x="0" y="2330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860"/>
                    <a:pt x="43195" y="22120"/>
                    <a:pt x="43185" y="22379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66FF66"/>
            </a:solidFill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11" name="Text Box 9" descr="MapaD"/>
            <p:cNvSpPr txBox="1">
              <a:spLocks noChangeArrowheads="1"/>
            </p:cNvSpPr>
            <p:nvPr/>
          </p:nvSpPr>
          <p:spPr bwMode="auto">
            <a:xfrm>
              <a:off x="5581810" y="2470279"/>
              <a:ext cx="1490999" cy="381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pt-BR" sz="1600" dirty="0" smtClean="0"/>
                <a:t>Capacitação</a:t>
              </a:r>
              <a:endParaRPr lang="pt-BR" sz="1600" dirty="0"/>
            </a:p>
          </p:txBody>
        </p:sp>
        <p:sp>
          <p:nvSpPr>
            <p:cNvPr id="12" name="Text Box 10" descr="MapaD"/>
            <p:cNvSpPr txBox="1">
              <a:spLocks noChangeArrowheads="1"/>
            </p:cNvSpPr>
            <p:nvPr/>
          </p:nvSpPr>
          <p:spPr bwMode="auto">
            <a:xfrm>
              <a:off x="5338037" y="5065439"/>
              <a:ext cx="1397700" cy="381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pt-BR" sz="1600" dirty="0" smtClean="0"/>
                <a:t>Implantação</a:t>
              </a:r>
              <a:endParaRPr lang="pt-BR" sz="1600" dirty="0"/>
            </a:p>
          </p:txBody>
        </p:sp>
        <p:sp>
          <p:nvSpPr>
            <p:cNvPr id="13" name="Arc 11"/>
            <p:cNvSpPr>
              <a:spLocks/>
            </p:cNvSpPr>
            <p:nvPr/>
          </p:nvSpPr>
          <p:spPr bwMode="auto">
            <a:xfrm rot="2658523" flipH="1" flipV="1">
              <a:off x="2460625" y="3429000"/>
              <a:ext cx="2568575" cy="294005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02 w 40601"/>
                <a:gd name="T1" fmla="*/ 26665 h 26665"/>
                <a:gd name="T2" fmla="*/ 40601 w 40601"/>
                <a:gd name="T3" fmla="*/ 11328 h 26665"/>
                <a:gd name="T4" fmla="*/ 21600 w 40601"/>
                <a:gd name="T5" fmla="*/ 21600 h 26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601" h="26665" fill="none" extrusionOk="0">
                  <a:moveTo>
                    <a:pt x="602" y="26664"/>
                  </a:moveTo>
                  <a:cubicBezTo>
                    <a:pt x="202" y="25006"/>
                    <a:pt x="0" y="2330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533" y="-1"/>
                    <a:pt x="36828" y="4349"/>
                    <a:pt x="40601" y="11327"/>
                  </a:cubicBezTo>
                </a:path>
                <a:path w="40601" h="26665" stroke="0" extrusionOk="0">
                  <a:moveTo>
                    <a:pt x="602" y="26664"/>
                  </a:moveTo>
                  <a:cubicBezTo>
                    <a:pt x="202" y="25006"/>
                    <a:pt x="0" y="2330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533" y="-1"/>
                    <a:pt x="36828" y="4349"/>
                    <a:pt x="40601" y="11327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66CCFF"/>
            </a:solidFill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14" name="Text Box 12" descr="MapaD"/>
            <p:cNvSpPr txBox="1">
              <a:spLocks noChangeArrowheads="1"/>
            </p:cNvSpPr>
            <p:nvPr/>
          </p:nvSpPr>
          <p:spPr bwMode="auto">
            <a:xfrm>
              <a:off x="2934395" y="5257800"/>
              <a:ext cx="1184782" cy="381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pt-BR" sz="1600" dirty="0" smtClean="0"/>
                <a:t>Incentivos</a:t>
              </a:r>
              <a:endParaRPr lang="pt-BR" sz="1600" dirty="0"/>
            </a:p>
          </p:txBody>
        </p:sp>
        <p:sp>
          <p:nvSpPr>
            <p:cNvPr id="15" name="Arc 13"/>
            <p:cNvSpPr>
              <a:spLocks/>
            </p:cNvSpPr>
            <p:nvPr/>
          </p:nvSpPr>
          <p:spPr bwMode="auto">
            <a:xfrm rot="6732844" flipH="1" flipV="1">
              <a:off x="2762250" y="3121025"/>
              <a:ext cx="1366838" cy="2058988"/>
            </a:xfrm>
            <a:custGeom>
              <a:avLst/>
              <a:gdLst>
                <a:gd name="G0" fmla="+- 21600 0 0"/>
                <a:gd name="G1" fmla="+- 13610 0 0"/>
                <a:gd name="G2" fmla="+- 21600 0 0"/>
                <a:gd name="T0" fmla="*/ 602 w 21600"/>
                <a:gd name="T1" fmla="*/ 18675 h 18675"/>
                <a:gd name="T2" fmla="*/ 4827 w 21600"/>
                <a:gd name="T3" fmla="*/ 0 h 18675"/>
                <a:gd name="T4" fmla="*/ 21600 w 21600"/>
                <a:gd name="T5" fmla="*/ 13610 h 18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5" fill="none" extrusionOk="0">
                  <a:moveTo>
                    <a:pt x="602" y="18674"/>
                  </a:moveTo>
                  <a:cubicBezTo>
                    <a:pt x="202" y="17016"/>
                    <a:pt x="0" y="15316"/>
                    <a:pt x="0" y="13610"/>
                  </a:cubicBezTo>
                  <a:cubicBezTo>
                    <a:pt x="-1" y="8653"/>
                    <a:pt x="1704" y="3848"/>
                    <a:pt x="4827" y="0"/>
                  </a:cubicBezTo>
                </a:path>
                <a:path w="21600" h="18675" stroke="0" extrusionOk="0">
                  <a:moveTo>
                    <a:pt x="602" y="18674"/>
                  </a:moveTo>
                  <a:cubicBezTo>
                    <a:pt x="202" y="17016"/>
                    <a:pt x="0" y="15316"/>
                    <a:pt x="0" y="13610"/>
                  </a:cubicBezTo>
                  <a:cubicBezTo>
                    <a:pt x="-1" y="8653"/>
                    <a:pt x="1704" y="3848"/>
                    <a:pt x="4827" y="0"/>
                  </a:cubicBezTo>
                  <a:lnTo>
                    <a:pt x="21600" y="13610"/>
                  </a:lnTo>
                  <a:close/>
                </a:path>
              </a:pathLst>
            </a:custGeom>
            <a:solidFill>
              <a:srgbClr val="FFCC00"/>
            </a:solidFill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3124200" y="2389188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pt-BR" sz="18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3225347" y="3287973"/>
              <a:ext cx="2520281" cy="1074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Energia Solar</a:t>
              </a:r>
            </a:p>
            <a:p>
              <a:pPr algn="ctr"/>
              <a:r>
                <a:rPr lang="pt-BR" sz="2800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Fotovoltaica</a:t>
              </a:r>
              <a:endParaRPr lang="pt-BR" sz="2800" dirty="0"/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2434324" y="638634"/>
            <a:ext cx="8073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DESENVOLVIMENTO DA CADEIA FOTOVOLTAICA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85977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6775" y="735489"/>
            <a:ext cx="23679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AGENDA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22400" y="1676400"/>
            <a:ext cx="9664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C0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pt-BR" sz="3600" dirty="0" smtClean="0"/>
              <a:t>Sobre a Cemig</a:t>
            </a:r>
          </a:p>
          <a:p>
            <a:pPr marL="571500" indent="-571500">
              <a:buClr>
                <a:srgbClr val="C0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pt-BR" sz="3600" dirty="0" smtClean="0"/>
              <a:t>O Setor Elétrico Brasileiro</a:t>
            </a:r>
          </a:p>
          <a:p>
            <a:pPr marL="571500" indent="-571500">
              <a:buClr>
                <a:srgbClr val="C0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pt-BR" sz="3600" dirty="0" smtClean="0"/>
              <a:t>Energia Solar: alguns aspectos</a:t>
            </a:r>
          </a:p>
          <a:p>
            <a:pPr marL="571500" indent="-571500">
              <a:buClr>
                <a:srgbClr val="C0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pt-BR" sz="3600" dirty="0" smtClean="0"/>
              <a:t>Algumas iniciativas da Cemig sobre o assunto</a:t>
            </a:r>
          </a:p>
          <a:p>
            <a:pPr marL="571500" indent="-571500">
              <a:buClr>
                <a:srgbClr val="C0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pt-BR" sz="3600" dirty="0" smtClean="0"/>
              <a:t>Considerações </a:t>
            </a:r>
            <a:r>
              <a:rPr lang="pt-BR" sz="3600" dirty="0" smtClean="0"/>
              <a:t>finais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7970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6" t="22768" r="9405" b="24405"/>
          <a:stretch/>
        </p:blipFill>
        <p:spPr bwMode="auto">
          <a:xfrm>
            <a:off x="4908884" y="2786054"/>
            <a:ext cx="7283115" cy="404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0499" y="717075"/>
            <a:ext cx="1157211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P&amp;D </a:t>
            </a:r>
            <a:r>
              <a:rPr lang="pt-BR" sz="2400" b="1" dirty="0" smtClean="0"/>
              <a:t>ESTRATÉGICO - CHAMADA </a:t>
            </a:r>
            <a:r>
              <a:rPr lang="pt-BR" sz="2400" b="1" dirty="0"/>
              <a:t>013: </a:t>
            </a:r>
            <a:r>
              <a:rPr lang="pt-BR" sz="2400" b="1" dirty="0" smtClean="0"/>
              <a:t>ARRANJOS TÉCNICOS E COMERCIAIS PARA INSERÇÃO DA GERAÇÃO SOLAR FOTOVOLTAICA NA MATRIZ ENERGÉTICA BRASILEIRA. </a:t>
            </a:r>
          </a:p>
          <a:p>
            <a:pPr lvl="1"/>
            <a:endParaRPr lang="pt-BR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pt-BR" dirty="0" smtClean="0"/>
              <a:t>18 propostas, 24,5 MW, R$ 395 Mi, mais de 90 agentes do setor;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pt-BR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pt-BR" dirty="0" smtClean="0"/>
              <a:t>Cemig participa de 2 propostas, ambas para implantação em Minhas Gerais, que totalizam R$ 56,5 Mi, sendo proponente de uma delas.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2222" y="3980380"/>
            <a:ext cx="2285984" cy="87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0" y="6550223"/>
            <a:ext cx="1563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Fonte: Lopes, 2013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23364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2603" y="653755"/>
            <a:ext cx="10941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P&amp;D 468 - ATLAS SOLARIMÉTRICO DO ESTADO DE MINAS GERAIS</a:t>
            </a:r>
            <a:endParaRPr lang="pt-BR" sz="3200" dirty="0"/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609600" y="1314900"/>
            <a:ext cx="10972800" cy="4968875"/>
          </a:xfrm>
          <a:prstGeom prst="rect">
            <a:avLst/>
          </a:prstGeom>
        </p:spPr>
        <p:txBody>
          <a:bodyPr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pt-BR" dirty="0" smtClean="0"/>
              <a:t>CARACTERÍSTICAS</a:t>
            </a:r>
          </a:p>
          <a:p>
            <a:pPr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defRPr/>
            </a:pPr>
            <a:endParaRPr lang="pt-BR" dirty="0" smtClean="0"/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sz="2800" dirty="0" smtClean="0"/>
              <a:t>Parceiros: </a:t>
            </a:r>
            <a:r>
              <a:rPr lang="pt-BR" sz="2800" dirty="0" smtClean="0"/>
              <a:t>Terra Verde (Prof. Ruibran dos Reis – PUC Minas / Climatempo e Prof. Chigueru Tiba – UFPE)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sz="2800" dirty="0" smtClean="0"/>
              <a:t>Custo: R$2,85 milhões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sz="2800" dirty="0" smtClean="0"/>
              <a:t>Duração: 36 meses (início: </a:t>
            </a:r>
            <a:r>
              <a:rPr lang="pt-BR" sz="2800" dirty="0" smtClean="0"/>
              <a:t>abril/2011)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endParaRPr lang="pt-BR" sz="2800" dirty="0" smtClean="0"/>
          </a:p>
          <a:p>
            <a:pPr>
              <a:buClr>
                <a:srgbClr val="C0000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pt-BR" dirty="0"/>
              <a:t>MOTIVAÇÕES</a:t>
            </a:r>
          </a:p>
          <a:p>
            <a:pPr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defRPr/>
            </a:pPr>
            <a:endParaRPr lang="pt-BR" dirty="0"/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sz="2800" dirty="0"/>
              <a:t>Garantir o desenvolvimento do Estado com a disponibilidade de fornecimento energético;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sz="2800" dirty="0"/>
              <a:t>Diversificar a matriz energética do Estado;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sz="2800" dirty="0"/>
              <a:t>Mapear o potencial de energia solar do Estado; 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sz="2800" dirty="0"/>
              <a:t>Constituir uma alternativa energética de baixo impacto ambiental;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sz="2800" dirty="0"/>
              <a:t>Contribuir para que a Cemig permaneça no Índice Dow Jones de Sustentabilidade;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sz="2800" dirty="0"/>
              <a:t>Manter alinhamento à visão e ao planejamento estratégico da Empresa. 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endParaRPr lang="pt-BR" dirty="0" smtClean="0"/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endParaRPr lang="pt-BR" dirty="0" smtClean="0"/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4826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226" y="2028828"/>
            <a:ext cx="3103026" cy="1770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2605" y="653755"/>
            <a:ext cx="10941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P&amp;D 468 - ATLAS SOLARIMÉTRICO DO ESTADO DE MINAS GERAIS</a:t>
            </a:r>
            <a:endParaRPr lang="pt-BR" sz="3200" dirty="0"/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02363" y="1503582"/>
            <a:ext cx="8496205" cy="4968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pt-BR" dirty="0"/>
              <a:t>Produtos 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dirty="0"/>
              <a:t>banco de dados com informações solarimétricas para todos os municípios mineiros (digital (</a:t>
            </a:r>
            <a:r>
              <a:rPr lang="pt-BR" i="1" dirty="0" err="1"/>
              <a:t>cd</a:t>
            </a:r>
            <a:r>
              <a:rPr lang="pt-BR" dirty="0"/>
              <a:t>) e impresso (atlas));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i="1" dirty="0"/>
              <a:t>ranking</a:t>
            </a:r>
            <a:r>
              <a:rPr lang="pt-BR" dirty="0"/>
              <a:t> de regiões de maior potencial;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dirty="0"/>
              <a:t>subsídios para pesquisa e desenvolvimento tecnológico, assim como implantações de empreendimentos solares;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dirty="0"/>
              <a:t>formação e consolidação de expertise técnica no Estado;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dirty="0"/>
              <a:t> 5 novas estações climatológicas em operação no Estado: Diamantina, Jaíba, Paracatu, Sete Lagoas e Uberlândia:</a:t>
            </a:r>
          </a:p>
          <a:p>
            <a:pPr lvl="2">
              <a:buClr>
                <a:schemeClr val="accent3">
                  <a:lumMod val="50000"/>
                </a:schemeClr>
              </a:buClr>
              <a:buFont typeface="Wingdings" pitchFamily="2" charset="2"/>
              <a:buChar char="s"/>
              <a:defRPr/>
            </a:pPr>
            <a:r>
              <a:rPr lang="pt-BR" dirty="0"/>
              <a:t>Critérios de seleção: radiação e insolação, infraestrutura (energia elétrica, telefonia), área</a:t>
            </a:r>
          </a:p>
          <a:p>
            <a:pPr lvl="2">
              <a:buClr>
                <a:schemeClr val="accent3">
                  <a:lumMod val="50000"/>
                </a:schemeClr>
              </a:buClr>
              <a:buFont typeface="Wingdings" pitchFamily="2" charset="2"/>
              <a:buChar char="s"/>
              <a:defRPr/>
            </a:pPr>
            <a:r>
              <a:rPr lang="pt-BR" dirty="0"/>
              <a:t>Grandezas: radiação solar, insolação, velocidade e direção do vento, altura de chuva, umidade relativa do ar e pressão atmosférica.</a:t>
            </a:r>
          </a:p>
          <a:p>
            <a:pPr marL="457200" lvl="1" indent="0">
              <a:buClr>
                <a:schemeClr val="accent3">
                  <a:lumMod val="50000"/>
                </a:schemeClr>
              </a:buClr>
              <a:buNone/>
              <a:defRPr/>
            </a:pPr>
            <a:endParaRPr lang="pt-BR" dirty="0"/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endParaRPr lang="pt-BR" dirty="0" smtClean="0"/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endParaRPr lang="pt-BR" dirty="0" smtClean="0"/>
          </a:p>
        </p:txBody>
      </p:sp>
      <p:pic>
        <p:nvPicPr>
          <p:cNvPr id="13" name="Picture 5" descr="DSC01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832" y="4564859"/>
            <a:ext cx="3194419" cy="21665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52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639236"/>
            <a:ext cx="2699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SOLARIMETRIA</a:t>
            </a:r>
            <a:endParaRPr lang="pt-BR" sz="3200" dirty="0"/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 bwMode="auto">
          <a:xfrm>
            <a:off x="8091838" y="744085"/>
            <a:ext cx="3469144" cy="55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pt-BR" sz="1400" i="1" dirty="0">
                <a:latin typeface="+mn-lt"/>
              </a:rPr>
              <a:t>Insolação </a:t>
            </a:r>
            <a:r>
              <a:rPr lang="pt-BR" sz="1400" i="1" dirty="0" smtClean="0">
                <a:latin typeface="+mn-lt"/>
              </a:rPr>
              <a:t>média anual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pt-BR" sz="1400" i="1" dirty="0" smtClean="0">
                <a:latin typeface="+mn-lt"/>
              </a:rPr>
              <a:t>(horas/dia) </a:t>
            </a:r>
            <a:endParaRPr lang="pt-BR" sz="1400" i="1" dirty="0">
              <a:latin typeface="+mn-lt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25" y="4371366"/>
            <a:ext cx="4208739" cy="2370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7160391" y="3828448"/>
            <a:ext cx="5662084" cy="54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pt-BR" sz="1200" i="1" dirty="0" smtClean="0">
                <a:latin typeface="+mn-lt"/>
              </a:rPr>
              <a:t>Radiação solar média anual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pt-BR" sz="1200" i="1" dirty="0" smtClean="0">
                <a:latin typeface="+mn-lt"/>
              </a:rPr>
              <a:t>(kWh/m²/dia) </a:t>
            </a:r>
            <a:endParaRPr lang="pt-BR" sz="1200" i="1" dirty="0">
              <a:latin typeface="+mn-lt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890" y="1353376"/>
            <a:ext cx="4245884" cy="2448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04800" y="1516064"/>
            <a:ext cx="7010400" cy="4968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pt-BR" dirty="0" smtClean="0"/>
              <a:t> Critérios </a:t>
            </a:r>
            <a:r>
              <a:rPr lang="pt-BR" dirty="0" smtClean="0"/>
              <a:t>para seleção das regiões de maior potencial  </a:t>
            </a:r>
          </a:p>
          <a:p>
            <a:pPr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defRPr/>
            </a:pPr>
            <a:endParaRPr lang="pt-BR" sz="1100" dirty="0" smtClean="0"/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dirty="0" smtClean="0"/>
              <a:t> </a:t>
            </a:r>
            <a:r>
              <a:rPr lang="pt-BR" sz="2800" dirty="0" smtClean="0"/>
              <a:t>radiação e insolação;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sz="2800" dirty="0" smtClean="0"/>
              <a:t> declividade do terreno;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sz="2800" dirty="0" smtClean="0"/>
              <a:t> clima;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sz="2800" dirty="0" smtClean="0"/>
              <a:t> acesso ao local;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sz="2800" dirty="0" smtClean="0"/>
              <a:t> proximidade do sistema elétrico; 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sz="2800" dirty="0" smtClean="0"/>
              <a:t> disponibilidade de água; 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r>
              <a:rPr lang="pt-BR" sz="2800" dirty="0" smtClean="0"/>
              <a:t> uso do terreno.</a:t>
            </a:r>
          </a:p>
        </p:txBody>
      </p:sp>
    </p:spTree>
    <p:extLst>
      <p:ext uri="{BB962C8B-B14F-4D97-AF65-F5344CB8AC3E}">
        <p14:creationId xmlns:p14="http://schemas.microsoft.com/office/powerpoint/2010/main" val="414826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9211" y="653148"/>
            <a:ext cx="11601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RADIAÇÃO X TRANSMISSÃO X DECLIVIDADE: REGIÕES COM MAIOR POTENCIAL</a:t>
            </a:r>
            <a:endParaRPr lang="pt-BR" sz="2800" dirty="0"/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8493738" y="2860602"/>
            <a:ext cx="355388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342900" indent="-342900">
              <a:buFont typeface="+mj-lt"/>
              <a:buAutoNum type="arabicPeriod"/>
              <a:defRPr/>
            </a:pPr>
            <a:r>
              <a:rPr lang="pt-BR" sz="2400" b="1" dirty="0" smtClean="0">
                <a:latin typeface="+mn-lt"/>
              </a:rPr>
              <a:t> </a:t>
            </a:r>
            <a:r>
              <a:rPr lang="pt-BR" sz="2400" b="1" i="1" dirty="0" smtClean="0">
                <a:latin typeface="+mn-lt"/>
              </a:rPr>
              <a:t>Janaúba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2400" b="1" i="1" dirty="0" smtClean="0">
                <a:latin typeface="+mn-lt"/>
              </a:rPr>
              <a:t> Januária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2400" b="1" i="1" dirty="0" smtClean="0">
                <a:latin typeface="+mn-lt"/>
              </a:rPr>
              <a:t> Pirapora e Unaí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2400" b="1" i="1" dirty="0" smtClean="0">
                <a:latin typeface="+mn-lt"/>
              </a:rPr>
              <a:t> Pirapora e Paracatu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2400" b="1" i="1" dirty="0" smtClean="0">
                <a:latin typeface="+mn-lt"/>
              </a:rPr>
              <a:t> Curvelo e Três Marias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2400" b="1" i="1" dirty="0" smtClean="0">
                <a:latin typeface="+mn-lt"/>
              </a:rPr>
              <a:t> Patrocínio e Araxá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8" y="1741714"/>
            <a:ext cx="7648197" cy="4423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826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pic>
        <p:nvPicPr>
          <p:cNvPr id="5" name="Picture 2" descr="C:\Users\Juliano\Desktop\UFV Minas Solar - Mineirao\0 - Apresentacao Mineirao - Proximidade\Foto Cap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44036">
            <a:off x="5168353" y="1510375"/>
            <a:ext cx="6788150" cy="490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10425191" y="5759502"/>
            <a:ext cx="1728162" cy="29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100" dirty="0">
                <a:solidFill>
                  <a:srgbClr val="FF0000"/>
                </a:solidFill>
                <a:latin typeface="Arial" pitchFamily="34" charset="0"/>
              </a:rPr>
              <a:t>Foto: </a:t>
            </a:r>
            <a:r>
              <a:rPr lang="pt-BR" altLang="pt-BR" sz="1100" i="1" dirty="0">
                <a:solidFill>
                  <a:srgbClr val="FF0000"/>
                </a:solidFill>
                <a:latin typeface="Arial" pitchFamily="34" charset="0"/>
              </a:rPr>
              <a:t>Demétrio Aguiar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3600" y="643639"/>
            <a:ext cx="7500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USINA SOLAR FOTOVOLTAICA DO MINEIRÃO</a:t>
            </a:r>
            <a:endParaRPr lang="pt-BR" sz="3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138113" y="1630296"/>
            <a:ext cx="4823772" cy="4419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b="1" dirty="0">
                <a:latin typeface="Arial Narrow" pitchFamily="34" charset="0"/>
                <a:cs typeface="Arial" charset="0"/>
              </a:rPr>
              <a:t>Dados Técnicos</a:t>
            </a:r>
          </a:p>
          <a:p>
            <a:pPr marL="357188" indent="-3571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pt-BR" dirty="0">
              <a:latin typeface="Arial Narrow" pitchFamily="34" charset="0"/>
              <a:cs typeface="Arial" charset="0"/>
            </a:endParaRPr>
          </a:p>
          <a:p>
            <a:pPr marL="357188" indent="-3571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>
                <a:latin typeface="Arial Narrow" pitchFamily="34" charset="0"/>
                <a:cs typeface="Arial" charset="0"/>
              </a:rPr>
              <a:t>POTÊNCIA INSTALADA: 1.420 </a:t>
            </a:r>
            <a:r>
              <a:rPr lang="pt-BR" dirty="0" err="1">
                <a:latin typeface="Arial Narrow" pitchFamily="34" charset="0"/>
                <a:cs typeface="Arial" charset="0"/>
              </a:rPr>
              <a:t>KWp</a:t>
            </a:r>
            <a:endParaRPr lang="pt-BR" dirty="0">
              <a:latin typeface="Arial Narrow" pitchFamily="34" charset="0"/>
              <a:cs typeface="Arial" charset="0"/>
            </a:endParaRPr>
          </a:p>
          <a:p>
            <a:pPr marL="357188" indent="-3571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 smtClean="0">
                <a:latin typeface="Arial Narrow" pitchFamily="34" charset="0"/>
                <a:cs typeface="Arial" charset="0"/>
              </a:rPr>
              <a:t>FATOR </a:t>
            </a:r>
            <a:r>
              <a:rPr lang="pt-BR" dirty="0">
                <a:latin typeface="Arial Narrow" pitchFamily="34" charset="0"/>
                <a:cs typeface="Arial" charset="0"/>
              </a:rPr>
              <a:t>DE CAPACIDADE: 14% aproximadamente</a:t>
            </a:r>
          </a:p>
          <a:p>
            <a:pPr marL="357188" indent="-3571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 smtClean="0">
                <a:latin typeface="Arial Narrow" pitchFamily="34" charset="0"/>
                <a:cs typeface="Arial" charset="0"/>
              </a:rPr>
              <a:t>ÁREA </a:t>
            </a:r>
            <a:r>
              <a:rPr lang="pt-BR" dirty="0">
                <a:latin typeface="Arial Narrow" pitchFamily="34" charset="0"/>
                <a:cs typeface="Arial" charset="0"/>
              </a:rPr>
              <a:t>ÚTIL TOTAL DA COBERTURA (m²): 16.424</a:t>
            </a:r>
          </a:p>
          <a:p>
            <a:pPr marL="357188" indent="-3571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 smtClean="0">
                <a:latin typeface="Arial Narrow" pitchFamily="34" charset="0"/>
                <a:cs typeface="Arial" charset="0"/>
              </a:rPr>
              <a:t>ÁREA </a:t>
            </a:r>
            <a:r>
              <a:rPr lang="pt-BR" dirty="0">
                <a:latin typeface="Arial Narrow" pitchFamily="34" charset="0"/>
                <a:cs typeface="Arial" charset="0"/>
              </a:rPr>
              <a:t>OCUPADA PELOS PAINÉIS FV (m² - % área total): 11.530 – 70%</a:t>
            </a:r>
          </a:p>
          <a:p>
            <a:pPr marL="357188" indent="-3571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 smtClean="0">
                <a:latin typeface="Arial Narrow" pitchFamily="34" charset="0"/>
                <a:cs typeface="Arial" charset="0"/>
              </a:rPr>
              <a:t>ENERGIA </a:t>
            </a:r>
            <a:r>
              <a:rPr lang="pt-BR" dirty="0">
                <a:latin typeface="Arial Narrow" pitchFamily="34" charset="0"/>
                <a:cs typeface="Arial" charset="0"/>
              </a:rPr>
              <a:t>GERADA: 1.610 </a:t>
            </a:r>
            <a:r>
              <a:rPr lang="pt-BR" dirty="0" err="1">
                <a:latin typeface="Arial Narrow" pitchFamily="34" charset="0"/>
                <a:cs typeface="Arial" charset="0"/>
              </a:rPr>
              <a:t>MWh</a:t>
            </a:r>
            <a:r>
              <a:rPr lang="pt-BR" dirty="0">
                <a:latin typeface="Arial Narrow" pitchFamily="34" charset="0"/>
                <a:cs typeface="Arial" charset="0"/>
              </a:rPr>
              <a:t>/ano</a:t>
            </a:r>
          </a:p>
          <a:p>
            <a:pPr marL="357188" indent="-3571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 smtClean="0">
                <a:latin typeface="Arial Narrow" pitchFamily="34" charset="0"/>
                <a:cs typeface="Arial" charset="0"/>
              </a:rPr>
              <a:t>TECNOLOGIA </a:t>
            </a:r>
            <a:r>
              <a:rPr lang="pt-BR" dirty="0">
                <a:latin typeface="Arial Narrow" pitchFamily="34" charset="0"/>
                <a:cs typeface="Arial" charset="0"/>
              </a:rPr>
              <a:t>DOS PAINÉIS: Silício cristalino com manta impermeabilizante</a:t>
            </a:r>
          </a:p>
          <a:p>
            <a:pPr marL="357188" indent="-3571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 smtClean="0">
                <a:latin typeface="Arial Narrow" pitchFamily="34" charset="0"/>
                <a:cs typeface="Arial" charset="0"/>
              </a:rPr>
              <a:t>MÓDULOS </a:t>
            </a:r>
            <a:r>
              <a:rPr lang="pt-BR" dirty="0">
                <a:latin typeface="Arial Narrow" pitchFamily="34" charset="0"/>
                <a:cs typeface="Arial" charset="0"/>
              </a:rPr>
              <a:t>FOTOVOLTAICOS: 5.910</a:t>
            </a:r>
          </a:p>
          <a:p>
            <a:pPr marL="357188" indent="-3571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 smtClean="0">
                <a:latin typeface="Arial Narrow" pitchFamily="34" charset="0"/>
                <a:cs typeface="Arial" charset="0"/>
              </a:rPr>
              <a:t>INVERSORES</a:t>
            </a:r>
            <a:r>
              <a:rPr lang="pt-BR" dirty="0">
                <a:latin typeface="Arial Narrow" pitchFamily="34" charset="0"/>
                <a:cs typeface="Arial" charset="0"/>
              </a:rPr>
              <a:t>: 88 Inversores de 15 KW Distribuídos sob a Arquibancada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6550223"/>
            <a:ext cx="1684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Fonte: Marcial, 2014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98614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3601" y="643639"/>
            <a:ext cx="7687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USF DO MINEIRÃO: ESTRUTURA DO PROJETO</a:t>
            </a:r>
            <a:endParaRPr lang="pt-BR" sz="3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t="6555" r="833" b="5059"/>
          <a:stretch/>
        </p:blipFill>
        <p:spPr bwMode="auto">
          <a:xfrm>
            <a:off x="2945137" y="1376379"/>
            <a:ext cx="6441821" cy="548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6550223"/>
            <a:ext cx="1563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Fonte: Lopes, 2013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8464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" b="2976"/>
          <a:stretch/>
        </p:blipFill>
        <p:spPr bwMode="auto">
          <a:xfrm>
            <a:off x="575611" y="1015998"/>
            <a:ext cx="6599382" cy="494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685698" y="3105882"/>
            <a:ext cx="3875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 smtClean="0">
              <a:cs typeface="Arial" pitchFamily="34" charset="0"/>
            </a:endParaRPr>
          </a:p>
          <a:p>
            <a:r>
              <a:rPr lang="pt-BR" b="1" dirty="0" smtClean="0">
                <a:cs typeface="Arial" pitchFamily="34" charset="0"/>
              </a:rPr>
              <a:t>Sistema de aquecimento de água para substituição dos 24 chuveiros elétricos: </a:t>
            </a:r>
          </a:p>
          <a:p>
            <a:endParaRPr lang="pt-BR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cs typeface="Arial" pitchFamily="34" charset="0"/>
              </a:rPr>
              <a:t> Sistema de Aquecimento Solar recomendado =&gt; 25 coletores (50 m2)</a:t>
            </a:r>
          </a:p>
          <a:p>
            <a:endParaRPr lang="pt-BR" dirty="0"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637572" y="1052843"/>
            <a:ext cx="42671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Para a potência instalada de 50 </a:t>
            </a:r>
            <a:r>
              <a:rPr lang="pt-BR" sz="2000" dirty="0" err="1" smtClean="0"/>
              <a:t>kWp</a:t>
            </a:r>
            <a:r>
              <a:rPr lang="pt-BR" sz="2000" dirty="0" smtClean="0"/>
              <a:t> - Módulo Policristalino de Alta Eficiência KYOCERA - KC 50T </a:t>
            </a:r>
            <a:r>
              <a:rPr lang="pt-BR" sz="2000" dirty="0" smtClean="0">
                <a:sym typeface="Wingdings" pitchFamily="2" charset="2"/>
              </a:rPr>
              <a:t></a:t>
            </a:r>
            <a:r>
              <a:rPr lang="pt-BR" sz="2000" dirty="0" smtClean="0"/>
              <a:t> </a:t>
            </a:r>
            <a:r>
              <a:rPr lang="pt-BR" sz="2000" b="1" dirty="0" smtClean="0">
                <a:solidFill>
                  <a:srgbClr val="FF0000"/>
                </a:solidFill>
                <a:cs typeface="Arial" pitchFamily="34" charset="0"/>
              </a:rPr>
              <a:t>O Estádio Arena do Jacaré será capaz de gerar  aproximadamente 32% da energia que consome no ano.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837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5744" r="11190" b="13987"/>
          <a:stretch/>
        </p:blipFill>
        <p:spPr bwMode="auto">
          <a:xfrm>
            <a:off x="2046514" y="1003016"/>
            <a:ext cx="8520423" cy="544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6503182"/>
            <a:ext cx="196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Fonte: Souza, 2011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860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32691" y="1388593"/>
            <a:ext cx="114940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 Instalação em grandes telhados como Hipermercados, Shopping Centers e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Indústrias,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clientes do grupo A:</a:t>
            </a:r>
          </a:p>
          <a:p>
            <a:pPr algn="just"/>
            <a:endParaRPr lang="pt-BR" sz="9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  Não precisam adquirir terreno; </a:t>
            </a:r>
          </a:p>
          <a:p>
            <a:pPr lvl="1" algn="just"/>
            <a:r>
              <a:rPr lang="pt-BR" sz="900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lvl="1" algn="just">
              <a:buFont typeface="Arial" pitchFamily="34" charset="0"/>
              <a:buChar char="•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  Não  requerem licenciamento ambiental e averbação de reserva legal;</a:t>
            </a:r>
          </a:p>
          <a:p>
            <a:pPr lvl="1" algn="just"/>
            <a:r>
              <a:rPr lang="pt-BR" sz="900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lvl="1" algn="just">
              <a:buFont typeface="Arial" pitchFamily="34" charset="0"/>
              <a:buChar char="•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  Custo de conexão baixíssimo, adequação à estrutura já instalada;</a:t>
            </a:r>
          </a:p>
          <a:p>
            <a:pPr lvl="1" algn="just">
              <a:buFont typeface="Arial" pitchFamily="34" charset="0"/>
              <a:buChar char="•"/>
            </a:pPr>
            <a:endParaRPr lang="pt-BR" sz="9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  As tarifas pagas à concessionária, “grid-parity”, são mais elevadas e compatíveis com os custos de aquisição e instalação de sistemas fotovoltaicos;</a:t>
            </a:r>
          </a:p>
          <a:p>
            <a:pPr lvl="1" algn="just"/>
            <a:endParaRPr lang="pt-BR" sz="9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Facilidade de acesso a financiamentos com taxa de juros atrativas.</a:t>
            </a:r>
          </a:p>
          <a:p>
            <a:pPr lvl="1" algn="just">
              <a:buFont typeface="Arial" pitchFamily="34" charset="0"/>
              <a:buChar char="•"/>
            </a:pPr>
            <a:endParaRPr lang="en-US" sz="9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alguns casos, o grid parity já ocorre.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 Para as Fazendas Solares não existem as vantagens apresentadas acima e não há perspectivas de grid parity.</a:t>
            </a:r>
            <a:endParaRPr lang="pt-BR" sz="2000" dirty="0" smtClean="0"/>
          </a:p>
        </p:txBody>
      </p:sp>
      <p:sp>
        <p:nvSpPr>
          <p:cNvPr id="5" name="CaixaDeTexto 4"/>
          <p:cNvSpPr txBox="1"/>
          <p:nvPr/>
        </p:nvSpPr>
        <p:spPr>
          <a:xfrm>
            <a:off x="63330" y="638634"/>
            <a:ext cx="1061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TENDÊNCIAS PARA GERAÇÃO SOLAR FOTOVOLTAICA NO BRASIL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7970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pic>
        <p:nvPicPr>
          <p:cNvPr id="3" name="Picture 5" descr="D:\Documents and Settings\e0099yo\Desktop\APRESENTAÇÃO INSTITUCIONAL\MAPA I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8005" y="2047815"/>
            <a:ext cx="5105658" cy="3242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59654" y="1140423"/>
            <a:ext cx="6715125" cy="568463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b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Posição no Mercado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</a:t>
            </a:r>
            <a:r>
              <a:rPr lang="pt-BR" b="1" dirty="0">
                <a:solidFill>
                  <a:srgbClr val="606060"/>
                </a:solidFill>
                <a:latin typeface="Arial Narrow" pitchFamily="34" charset="0"/>
              </a:rPr>
              <a:t>Maior rede de distribuição</a:t>
            </a:r>
            <a:r>
              <a:rPr lang="pt-BR" dirty="0">
                <a:solidFill>
                  <a:srgbClr val="606060"/>
                </a:solidFill>
                <a:latin typeface="Arial Narrow" pitchFamily="34" charset="0"/>
              </a:rPr>
              <a:t> de energia elétrica da América do Sul e uma das quatro maiores do mundo, com 485.046 km.</a:t>
            </a: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rgbClr val="606060"/>
              </a:solidFill>
              <a:latin typeface="Arial Narrow" pitchFamily="34" charset="0"/>
            </a:endParaRP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606060"/>
                </a:solidFill>
                <a:latin typeface="Arial Narrow" pitchFamily="34" charset="0"/>
              </a:rPr>
              <a:t> </a:t>
            </a:r>
            <a:r>
              <a:rPr lang="pt-BR" b="1" dirty="0">
                <a:solidFill>
                  <a:srgbClr val="606060"/>
                </a:solidFill>
                <a:latin typeface="Arial Narrow" pitchFamily="34" charset="0"/>
              </a:rPr>
              <a:t>Maior distribuidora</a:t>
            </a:r>
            <a:r>
              <a:rPr lang="pt-BR" dirty="0">
                <a:solidFill>
                  <a:srgbClr val="606060"/>
                </a:solidFill>
                <a:latin typeface="Arial Narrow" pitchFamily="34" charset="0"/>
              </a:rPr>
              <a:t> do Brasil (número de consumidores, energia transportada e extensão de rede), com </a:t>
            </a:r>
            <a:r>
              <a:rPr lang="pt-BR" b="1" i="1" dirty="0">
                <a:solidFill>
                  <a:srgbClr val="606060"/>
                </a:solidFill>
                <a:latin typeface="Arial Narrow" pitchFamily="34" charset="0"/>
              </a:rPr>
              <a:t>12% do mercado</a:t>
            </a: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pt-BR" b="1" i="1" dirty="0">
              <a:solidFill>
                <a:srgbClr val="606060"/>
              </a:solidFill>
              <a:latin typeface="Arial Narrow" pitchFamily="34" charset="0"/>
            </a:endParaRP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b="1" i="1" dirty="0">
                <a:solidFill>
                  <a:srgbClr val="606060"/>
                </a:solidFill>
                <a:latin typeface="Arial Narrow" pitchFamily="34" charset="0"/>
              </a:rPr>
              <a:t> </a:t>
            </a:r>
            <a:r>
              <a:rPr lang="pt-BR" b="1" dirty="0">
                <a:solidFill>
                  <a:srgbClr val="606060"/>
                </a:solidFill>
                <a:latin typeface="Arial Narrow" pitchFamily="34" charset="0"/>
              </a:rPr>
              <a:t>Maior fornecedora </a:t>
            </a:r>
            <a:r>
              <a:rPr lang="pt-BR" dirty="0">
                <a:solidFill>
                  <a:srgbClr val="606060"/>
                </a:solidFill>
                <a:latin typeface="Arial Narrow" pitchFamily="34" charset="0"/>
              </a:rPr>
              <a:t>de energia para clientes livres do País, com </a:t>
            </a:r>
            <a:r>
              <a:rPr lang="pt-BR" b="1" i="1" dirty="0">
                <a:solidFill>
                  <a:srgbClr val="606060"/>
                </a:solidFill>
                <a:latin typeface="Arial Narrow" pitchFamily="34" charset="0"/>
              </a:rPr>
              <a:t>25% do mercado</a:t>
            </a: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rgbClr val="606060"/>
              </a:solidFill>
              <a:latin typeface="Arial Narrow" pitchFamily="34" charset="0"/>
            </a:endParaRP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606060"/>
                </a:solidFill>
                <a:latin typeface="Arial Narrow" pitchFamily="34" charset="0"/>
              </a:rPr>
              <a:t> </a:t>
            </a:r>
            <a:r>
              <a:rPr lang="pt-BR" b="1" dirty="0">
                <a:solidFill>
                  <a:srgbClr val="606060"/>
                </a:solidFill>
                <a:latin typeface="Arial Narrow" pitchFamily="34" charset="0"/>
              </a:rPr>
              <a:t>3º maior grupo gerador</a:t>
            </a:r>
            <a:r>
              <a:rPr lang="pt-BR" dirty="0">
                <a:solidFill>
                  <a:srgbClr val="606060"/>
                </a:solidFill>
                <a:latin typeface="Arial Narrow" pitchFamily="34" charset="0"/>
              </a:rPr>
              <a:t> do Brasil  (capacidade instalada) – 7.038 GW – com </a:t>
            </a:r>
            <a:r>
              <a:rPr lang="pt-BR" b="1" i="1" dirty="0">
                <a:solidFill>
                  <a:srgbClr val="606060"/>
                </a:solidFill>
                <a:latin typeface="Arial Narrow" pitchFamily="34" charset="0"/>
              </a:rPr>
              <a:t>7% do mercado</a:t>
            </a: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rgbClr val="606060"/>
              </a:solidFill>
              <a:latin typeface="Arial Narrow" pitchFamily="34" charset="0"/>
            </a:endParaRP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b="1" dirty="0">
                <a:solidFill>
                  <a:srgbClr val="606060"/>
                </a:solidFill>
                <a:latin typeface="Arial Narrow" pitchFamily="34" charset="0"/>
              </a:rPr>
              <a:t> 3º maior grupo transmissor</a:t>
            </a:r>
            <a:r>
              <a:rPr lang="pt-BR" dirty="0">
                <a:solidFill>
                  <a:srgbClr val="606060"/>
                </a:solidFill>
                <a:latin typeface="Arial Narrow" pitchFamily="34" charset="0"/>
              </a:rPr>
              <a:t> do Brasil* – 10.060 km, com </a:t>
            </a:r>
            <a:r>
              <a:rPr lang="pt-BR" b="1" i="1" dirty="0">
                <a:solidFill>
                  <a:srgbClr val="606060"/>
                </a:solidFill>
                <a:latin typeface="Arial Narrow" pitchFamily="34" charset="0"/>
              </a:rPr>
              <a:t>13% do mercado</a:t>
            </a:r>
          </a:p>
          <a:p>
            <a:pPr algn="just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rgbClr val="606060"/>
              </a:solidFill>
              <a:latin typeface="Arial Narrow" pitchFamily="34" charset="0"/>
            </a:endParaRPr>
          </a:p>
          <a:p>
            <a:pPr algn="just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606060"/>
                </a:solidFill>
                <a:latin typeface="Arial Narrow" pitchFamily="34" charset="0"/>
              </a:rPr>
              <a:t>*Com inclusão da </a:t>
            </a:r>
            <a:r>
              <a:rPr lang="pt-BR" sz="1200" dirty="0" err="1">
                <a:solidFill>
                  <a:srgbClr val="606060"/>
                </a:solidFill>
                <a:latin typeface="Arial Narrow" pitchFamily="34" charset="0"/>
              </a:rPr>
              <a:t>Taesa</a:t>
            </a:r>
            <a:r>
              <a:rPr lang="pt-BR" sz="1200" dirty="0">
                <a:solidFill>
                  <a:srgbClr val="606060"/>
                </a:solidFill>
                <a:latin typeface="Arial Narrow" pitchFamily="34" charset="0"/>
              </a:rPr>
              <a:t> , TBE e </a:t>
            </a:r>
            <a:r>
              <a:rPr lang="pt-BR" sz="1200" dirty="0" err="1" smtClean="0">
                <a:solidFill>
                  <a:srgbClr val="606060"/>
                </a:solidFill>
                <a:latin typeface="Arial Narrow" pitchFamily="34" charset="0"/>
              </a:rPr>
              <a:t>Abengoa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686639" y="653148"/>
            <a:ext cx="5603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CEMIG: UMA GRANDE EMPRESA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06241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Espaço Reservado para Conteúdo 4"/>
          <p:cNvSpPr>
            <a:spLocks noGrp="1"/>
          </p:cNvSpPr>
          <p:nvPr/>
        </p:nvSpPr>
        <p:spPr>
          <a:xfrm>
            <a:off x="585592" y="1050900"/>
            <a:ext cx="11012850" cy="4929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400" dirty="0" smtClean="0"/>
          </a:p>
          <a:p>
            <a:r>
              <a:rPr lang="pt-BR" sz="2400" dirty="0" smtClean="0"/>
              <a:t>A cadeia fotovoltaica é intensiva em capital e necessita de mercado assegurado para se estabelecer;</a:t>
            </a:r>
          </a:p>
          <a:p>
            <a:endParaRPr lang="pt-BR" sz="900" dirty="0" smtClean="0"/>
          </a:p>
          <a:p>
            <a:r>
              <a:rPr lang="pt-BR" sz="2400" dirty="0" smtClean="0"/>
              <a:t>Embora seja possível  à uma região possuir apenas partes da cadeia (por exemplo processamento do silício ou montagem dos módulos), a cadeia integrada é mais competitiva; </a:t>
            </a:r>
          </a:p>
          <a:p>
            <a:endParaRPr lang="pt-BR" sz="900" dirty="0" smtClean="0"/>
          </a:p>
          <a:p>
            <a:r>
              <a:rPr lang="pt-BR" sz="2400" dirty="0" smtClean="0"/>
              <a:t>Tanto a cadeia produtiva quanto a construção de usinas necessitam de ações governamentais estaduais, tais como incentivos fiscais e articulações, para serem alavancadas;</a:t>
            </a:r>
          </a:p>
          <a:p>
            <a:endParaRPr lang="pt-BR" sz="900" dirty="0" smtClean="0"/>
          </a:p>
          <a:p>
            <a:r>
              <a:rPr lang="pt-BR" sz="2400" dirty="0" smtClean="0"/>
              <a:t>Recomenda-se gestão junto ao ministério para realização de leilão específico para geração solar fotovoltaica;</a:t>
            </a:r>
          </a:p>
          <a:p>
            <a:endParaRPr lang="pt-BR" sz="900" dirty="0" smtClean="0"/>
          </a:p>
          <a:p>
            <a:r>
              <a:rPr lang="pt-BR" sz="2400" dirty="0" smtClean="0"/>
              <a:t>Participação do INDI como articulador é importante.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3325" y="638634"/>
            <a:ext cx="10173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INCENTIVOS PARA A CADEIA DE ENERGIA SOLAR NO BRASIL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7970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Subtítulo 2"/>
          <p:cNvSpPr txBox="1">
            <a:spLocks/>
          </p:cNvSpPr>
          <p:nvPr/>
        </p:nvSpPr>
        <p:spPr>
          <a:xfrm>
            <a:off x="352544" y="1967677"/>
            <a:ext cx="11566739" cy="45365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C0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As demais fontes energéticas são alternativas possíveis como geração complementar ao sistema e devem desenvolver-se buscando complementaridade com as hidrelétricas.</a:t>
            </a:r>
          </a:p>
          <a:p>
            <a:pPr algn="just">
              <a:buClr>
                <a:srgbClr val="C00000"/>
              </a:buClr>
              <a:buSzPct val="120000"/>
              <a:buFont typeface="Wingdings" panose="05000000000000000000" pitchFamily="2" charset="2"/>
              <a:buChar char="Ø"/>
            </a:pPr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rgbClr val="C0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Para desenvolver a competitividade das fontes complementares, é necessário:</a:t>
            </a:r>
          </a:p>
          <a:p>
            <a:pPr algn="just"/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lnSpc>
                <a:spcPct val="150000"/>
              </a:lnSpc>
              <a:buClr>
                <a:srgbClr val="C00000"/>
              </a:buClr>
              <a:buSzPct val="120000"/>
              <a:buFont typeface="Wingdings" pitchFamily="2" charset="2"/>
              <a:buChar char="ü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Leilões específicos para Solar (mercado cativo a princípio), Biomassa e Eólica, a preços ou mecanismos diferenciados;</a:t>
            </a:r>
          </a:p>
          <a:p>
            <a:pPr lvl="1" algn="just">
              <a:lnSpc>
                <a:spcPct val="150000"/>
              </a:lnSpc>
              <a:buClr>
                <a:srgbClr val="C00000"/>
              </a:buClr>
              <a:buSzPct val="120000"/>
              <a:buFont typeface="Wingdings" pitchFamily="2" charset="2"/>
              <a:buChar char="ü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Regularidade nos leilões específicos para as fontes alternativas para incremento destas fontes na matriz brasileira;</a:t>
            </a:r>
          </a:p>
          <a:p>
            <a:pPr lvl="1" algn="just">
              <a:lnSpc>
                <a:spcPct val="150000"/>
              </a:lnSpc>
              <a:buClr>
                <a:srgbClr val="C00000"/>
              </a:buClr>
              <a:buSzPct val="120000"/>
              <a:buFont typeface="Wingdings" pitchFamily="2" charset="2"/>
              <a:buChar char="ü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Avanço tecnológico e redução de custos de implantação em fontes alternativas;</a:t>
            </a:r>
          </a:p>
          <a:p>
            <a:pPr lvl="1" algn="just">
              <a:lnSpc>
                <a:spcPct val="150000"/>
              </a:lnSpc>
              <a:buClr>
                <a:srgbClr val="C00000"/>
              </a:buClr>
              <a:buSzPct val="120000"/>
              <a:buFont typeface="Wingdings" pitchFamily="2" charset="2"/>
              <a:buChar char="ü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Desenvolvimento das tecnologias, nacionalização de equipamentos, treinamento e capacitação de mão de obra, incentivos governamentais, etc.</a:t>
            </a:r>
          </a:p>
          <a:p>
            <a:endParaRPr lang="pt-BR" sz="1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60092" y="638634"/>
            <a:ext cx="8573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DESAFIOS PARA A ENERGIA RENOVÁVEL NO BRASIL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7970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12" descr="logo_cemig[1]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8264" y="5417608"/>
            <a:ext cx="1705472" cy="126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11">
            <a:hlinkClick r:id="rId4"/>
          </p:cNvPr>
          <p:cNvSpPr txBox="1">
            <a:spLocks noChangeArrowheads="1"/>
          </p:cNvSpPr>
          <p:nvPr/>
        </p:nvSpPr>
        <p:spPr bwMode="auto">
          <a:xfrm>
            <a:off x="9691856" y="6396701"/>
            <a:ext cx="2078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u="sng" dirty="0">
                <a:latin typeface="Calibri" pitchFamily="34" charset="0"/>
              </a:rPr>
              <a:t>www.cemig.com.br</a:t>
            </a:r>
          </a:p>
        </p:txBody>
      </p:sp>
      <p:pic>
        <p:nvPicPr>
          <p:cNvPr id="8" name="Imagem 7" descr="Cartaovisit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913" y="966465"/>
            <a:ext cx="8921672" cy="543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495486" y="1015505"/>
            <a:ext cx="268794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dirty="0">
                <a:solidFill>
                  <a:srgbClr val="C00000"/>
                </a:solidFill>
                <a:latin typeface="Calibri" pitchFamily="34" charset="0"/>
              </a:rPr>
              <a:t>Obrigado!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61763" y="3518361"/>
            <a:ext cx="590592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pt-BR" sz="2000" dirty="0" smtClean="0">
                <a:solidFill>
                  <a:srgbClr val="C00000"/>
                </a:solidFill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MARCO AURÉLIO DUMONT PORTO</a:t>
            </a:r>
          </a:p>
          <a:p>
            <a:pPr>
              <a:defRPr/>
            </a:pPr>
            <a:endParaRPr lang="pt-BR" sz="1600" dirty="0" smtClean="0">
              <a:latin typeface="Berlin Sans FB" pitchFamily="34" charset="0"/>
              <a:ea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dirty="0" smtClean="0"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Gerência de Alternativas Energéticas</a:t>
            </a:r>
          </a:p>
          <a:p>
            <a:pPr>
              <a:defRPr/>
            </a:pPr>
            <a:r>
              <a:rPr lang="pt-BR" dirty="0" smtClean="0"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Superintendência </a:t>
            </a:r>
            <a:r>
              <a:rPr lang="pt-BR" dirty="0"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de Tecnologia e Alternativas Energ</a:t>
            </a:r>
            <a:r>
              <a:rPr lang="pt-BR" dirty="0">
                <a:latin typeface="Calibri"/>
                <a:ea typeface="Times New Roman" pitchFamily="18" charset="0"/>
                <a:cs typeface="Times New Roman" pitchFamily="18" charset="0"/>
              </a:rPr>
              <a:t>é</a:t>
            </a:r>
            <a:r>
              <a:rPr lang="pt-BR" dirty="0"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ticas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pt-BR" dirty="0"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Vice Presidência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pt-BR" dirty="0"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Companhia Energ</a:t>
            </a:r>
            <a:r>
              <a:rPr lang="pt-BR" dirty="0">
                <a:latin typeface="Calibri"/>
                <a:ea typeface="Times New Roman" pitchFamily="18" charset="0"/>
                <a:cs typeface="Times New Roman" pitchFamily="18" charset="0"/>
              </a:rPr>
              <a:t>é</a:t>
            </a:r>
            <a:r>
              <a:rPr lang="pt-BR" dirty="0"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tica de Minas Gerais </a:t>
            </a:r>
            <a:r>
              <a:rPr lang="pt-BR" dirty="0"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pt-BR" dirty="0"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 Cemig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pt-BR" dirty="0"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Telefone: 55 (31) </a:t>
            </a:r>
            <a:r>
              <a:rPr lang="pt-BR" dirty="0" smtClean="0"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3506-2609</a:t>
            </a:r>
            <a:endParaRPr lang="pt-BR" dirty="0">
              <a:latin typeface="Berlin Sans FB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pt-BR" dirty="0"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e-mail: </a:t>
            </a:r>
            <a:r>
              <a:rPr lang="pt-BR" dirty="0" smtClean="0"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corelio@cemig.com.br</a:t>
            </a:r>
            <a:endParaRPr lang="pt-BR" dirty="0">
              <a:latin typeface="Berlin Sans FB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12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1060" y="653148"/>
            <a:ext cx="9338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MODELO DO SETOR ELÉTRICO E ESTRUTURA TARIFÁRIA</a:t>
            </a:r>
            <a:endParaRPr lang="pt-BR" sz="3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44" y="1836066"/>
            <a:ext cx="6638877" cy="433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600" y="2177143"/>
            <a:ext cx="5225143" cy="365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019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943689"/>
              </p:ext>
            </p:extLst>
          </p:nvPr>
        </p:nvGraphicFramePr>
        <p:xfrm>
          <a:off x="1938075" y="1600312"/>
          <a:ext cx="8256524" cy="4100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130"/>
                <a:gridCol w="2389505"/>
                <a:gridCol w="2078609"/>
                <a:gridCol w="1478280"/>
              </a:tblGrid>
              <a:tr h="440379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Fonte de Energia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Custo -</a:t>
                      </a:r>
                      <a:r>
                        <a:rPr lang="pt-BR" sz="1400" baseline="0" dirty="0" smtClean="0"/>
                        <a:t>  Referência</a:t>
                      </a:r>
                      <a:r>
                        <a:rPr lang="pt-BR" sz="1400" baseline="30000" dirty="0" smtClean="0"/>
                        <a:t>1</a:t>
                      </a:r>
                      <a:endParaRPr lang="pt-BR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aseline="0" dirty="0" smtClean="0"/>
                        <a:t>Leilões </a:t>
                      </a:r>
                      <a:r>
                        <a:rPr lang="pt-BR" sz="1400" baseline="30000" dirty="0" smtClean="0"/>
                        <a:t>2</a:t>
                      </a:r>
                      <a:endParaRPr lang="pt-BR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 smtClean="0"/>
                        <a:t>Estimativa</a:t>
                      </a:r>
                      <a:r>
                        <a:rPr lang="pt-BR" sz="1400" baseline="30000" dirty="0" smtClean="0"/>
                        <a:t>3</a:t>
                      </a:r>
                    </a:p>
                    <a:p>
                      <a:endParaRPr lang="pt-BR" sz="1400" baseline="30000" dirty="0"/>
                    </a:p>
                  </a:txBody>
                  <a:tcPr/>
                </a:tc>
              </a:tr>
              <a:tr h="365315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UTE óleo diesel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491,61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-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-</a:t>
                      </a:r>
                      <a:endParaRPr lang="pt-BR" sz="1400" dirty="0"/>
                    </a:p>
                  </a:txBody>
                  <a:tcPr/>
                </a:tc>
              </a:tr>
              <a:tr h="365315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UTE óleo combustível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330,11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-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-</a:t>
                      </a:r>
                      <a:endParaRPr lang="pt-BR" sz="1400" dirty="0"/>
                    </a:p>
                  </a:txBody>
                  <a:tcPr/>
                </a:tc>
              </a:tr>
              <a:tr h="365315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Eólica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197,95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99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-</a:t>
                      </a:r>
                      <a:endParaRPr lang="pt-BR" sz="1400" dirty="0"/>
                    </a:p>
                  </a:txBody>
                  <a:tcPr/>
                </a:tc>
              </a:tr>
              <a:tr h="365315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Carvão (Nac./Imp.)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125,80/140,60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-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-</a:t>
                      </a:r>
                      <a:endParaRPr lang="pt-BR" sz="1400" dirty="0"/>
                    </a:p>
                  </a:txBody>
                  <a:tcPr/>
                </a:tc>
              </a:tr>
              <a:tr h="365315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GNL/Gás Natural 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smtClean="0"/>
                        <a:t>127,65/135,05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101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-</a:t>
                      </a:r>
                      <a:endParaRPr lang="pt-BR" sz="1400" dirty="0"/>
                    </a:p>
                  </a:txBody>
                  <a:tcPr/>
                </a:tc>
              </a:tr>
              <a:tr h="365315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Nuclear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138,75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-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-</a:t>
                      </a:r>
                      <a:endParaRPr lang="pt-BR" sz="1400" dirty="0"/>
                    </a:p>
                  </a:txBody>
                  <a:tcPr/>
                </a:tc>
              </a:tr>
              <a:tr h="3653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Hidrelétrica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118,40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102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-</a:t>
                      </a:r>
                      <a:endParaRPr lang="pt-BR" sz="1400" dirty="0"/>
                    </a:p>
                  </a:txBody>
                  <a:tcPr/>
                </a:tc>
              </a:tr>
              <a:tr h="365315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PCH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116,55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102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-</a:t>
                      </a:r>
                      <a:endParaRPr lang="pt-BR" sz="1400" dirty="0"/>
                    </a:p>
                  </a:txBody>
                  <a:tcPr/>
                </a:tc>
              </a:tr>
              <a:tr h="365315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Biomassa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101,75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102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-</a:t>
                      </a:r>
                      <a:endParaRPr lang="pt-BR" sz="1400" dirty="0"/>
                    </a:p>
                  </a:txBody>
                  <a:tcPr/>
                </a:tc>
              </a:tr>
              <a:tr h="365315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Solar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-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-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300-700</a:t>
                      </a:r>
                      <a:endParaRPr lang="pt-B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446863" y="5688473"/>
            <a:ext cx="86439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aseline="30000" dirty="0" smtClean="0"/>
              <a:t>1 </a:t>
            </a:r>
            <a:r>
              <a:rPr lang="pt-BR" sz="1400" dirty="0" smtClean="0"/>
              <a:t>Atlas de Energia Elétrica no Brasil, 3ª Ed, </a:t>
            </a:r>
            <a:r>
              <a:rPr lang="pt-BR" sz="1400" dirty="0" err="1" smtClean="0"/>
              <a:t>Aneel</a:t>
            </a:r>
            <a:r>
              <a:rPr lang="pt-BR" sz="1400" dirty="0" smtClean="0"/>
              <a:t>, 2008</a:t>
            </a:r>
          </a:p>
          <a:p>
            <a:r>
              <a:rPr lang="pt-BR" sz="1400" baseline="30000" dirty="0" smtClean="0"/>
              <a:t>2</a:t>
            </a:r>
            <a:r>
              <a:rPr lang="pt-BR" sz="1400" dirty="0" smtClean="0"/>
              <a:t>Notícias sobre o resultado de Leilões em 2011 – Fontes diversas</a:t>
            </a:r>
          </a:p>
          <a:p>
            <a:r>
              <a:rPr lang="pt-BR" sz="1400" baseline="30000" dirty="0" smtClean="0"/>
              <a:t>3</a:t>
            </a:r>
            <a:r>
              <a:rPr lang="pt-BR" sz="1400" dirty="0" smtClean="0"/>
              <a:t>Estimativa TE/AE</a:t>
            </a:r>
          </a:p>
          <a:p>
            <a:r>
              <a:rPr lang="pt-BR" sz="1400" dirty="0" smtClean="0"/>
              <a:t>Obs.: Segundo apresentação PSR na Cemig em Out/2011, durante evento da AIC: No horizonte até 2020, as fontes: eólica, térmica e hídrica competirão em valores R$130-150.</a:t>
            </a:r>
            <a:endParaRPr lang="pt-BR" sz="1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9479" y="638634"/>
            <a:ext cx="11141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CUSTO DA GERAÇÃO DE ENERGIA ELÉTRICA NO BRASIL (</a:t>
            </a:r>
            <a:r>
              <a:rPr lang="pt-BR" sz="3200" dirty="0"/>
              <a:t>R$/</a:t>
            </a:r>
            <a:r>
              <a:rPr lang="pt-BR" sz="3200" dirty="0" err="1"/>
              <a:t>MWh</a:t>
            </a:r>
            <a:r>
              <a:rPr lang="pt-BR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483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8096" y="653148"/>
            <a:ext cx="9285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CUSTOS E MERCADO PARA A GERAÇÃO FOTOVOLTAICA</a:t>
            </a:r>
            <a:endParaRPr lang="pt-BR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7855" y="1521595"/>
            <a:ext cx="8215338" cy="50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826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7004" y="653148"/>
            <a:ext cx="8063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PREÇOS DE ENERGIA NO MERCADO REGULADO</a:t>
            </a:r>
            <a:endParaRPr lang="pt-BR" sz="32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9624" y="1710048"/>
            <a:ext cx="741997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1636682" y="6416052"/>
            <a:ext cx="2380780" cy="294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 eaLnBrk="0" fontAlgn="base" hangingPunct="0">
              <a:lnSpc>
                <a:spcPct val="150000"/>
              </a:lnSpc>
              <a:spcAft>
                <a:spcPct val="0"/>
              </a:spcAft>
              <a:buClr>
                <a:schemeClr val="accent1">
                  <a:lumMod val="50000"/>
                </a:schemeClr>
              </a:buClr>
            </a:pPr>
            <a:r>
              <a:rPr lang="pt-BR" sz="1000" kern="0" dirty="0" smtClean="0">
                <a:solidFill>
                  <a:srgbClr val="4F6228"/>
                </a:solidFill>
                <a:latin typeface="Arial" pitchFamily="34" charset="0"/>
                <a:cs typeface="Arial" pitchFamily="34" charset="0"/>
              </a:rPr>
              <a:t>Fonte: Soares, F. A. – Reunião FIEMG</a:t>
            </a:r>
          </a:p>
        </p:txBody>
      </p:sp>
    </p:spTree>
    <p:extLst>
      <p:ext uri="{BB962C8B-B14F-4D97-AF65-F5344CB8AC3E}">
        <p14:creationId xmlns:p14="http://schemas.microsoft.com/office/powerpoint/2010/main" val="414826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9024" y="653148"/>
            <a:ext cx="6683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APROVEITAMENTO DA ENERGIA SOLAR</a:t>
            </a:r>
            <a:endParaRPr lang="pt-BR" sz="3200" dirty="0"/>
          </a:p>
        </p:txBody>
      </p:sp>
      <p:graphicFrame>
        <p:nvGraphicFramePr>
          <p:cNvPr id="5" name="Espaço Reservado para Conteú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2118796"/>
              </p:ext>
            </p:extLst>
          </p:nvPr>
        </p:nvGraphicFramePr>
        <p:xfrm>
          <a:off x="335360" y="1556795"/>
          <a:ext cx="11521280" cy="456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970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6"/>
          </a:xfrm>
          <a:prstGeom prst="rect">
            <a:avLst/>
          </a:prstGeom>
        </p:spPr>
      </p:pic>
      <p:pic>
        <p:nvPicPr>
          <p:cNvPr id="3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5981" y="935677"/>
            <a:ext cx="7920038" cy="558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 bwMode="auto">
          <a:xfrm>
            <a:off x="10102850" y="6525079"/>
            <a:ext cx="2089150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200" dirty="0"/>
              <a:t> </a:t>
            </a:r>
            <a:r>
              <a:rPr lang="pt-B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Elab</a:t>
            </a:r>
            <a:r>
              <a:rPr lang="pt-B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.: R. Ruther, UFSC</a:t>
            </a:r>
          </a:p>
        </p:txBody>
      </p:sp>
    </p:spTree>
    <p:extLst>
      <p:ext uri="{BB962C8B-B14F-4D97-AF65-F5344CB8AC3E}">
        <p14:creationId xmlns:p14="http://schemas.microsoft.com/office/powerpoint/2010/main" val="132142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1536</Words>
  <Application>Microsoft Office PowerPoint</Application>
  <PresentationFormat>Widescreen</PresentationFormat>
  <Paragraphs>294</Paragraphs>
  <Slides>32</Slides>
  <Notes>31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1" baseType="lpstr">
      <vt:lpstr>Arial</vt:lpstr>
      <vt:lpstr>Arial Narrow</vt:lpstr>
      <vt:lpstr>Berlin Sans FB</vt:lpstr>
      <vt:lpstr>Calibri</vt:lpstr>
      <vt:lpstr>Calibri Light</vt:lpstr>
      <vt:lpstr>Times New Roman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Daniela Giordano Leite</dc:creator>
  <cp:lastModifiedBy>Marco</cp:lastModifiedBy>
  <cp:revision>41</cp:revision>
  <dcterms:created xsi:type="dcterms:W3CDTF">2014-05-26T19:08:54Z</dcterms:created>
  <dcterms:modified xsi:type="dcterms:W3CDTF">2014-06-04T02:09:24Z</dcterms:modified>
</cp:coreProperties>
</file>